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305" r:id="rId4"/>
    <p:sldId id="290" r:id="rId5"/>
    <p:sldId id="291" r:id="rId6"/>
    <p:sldId id="292" r:id="rId7"/>
    <p:sldId id="294" r:id="rId8"/>
    <p:sldId id="295" r:id="rId9"/>
    <p:sldId id="296" r:id="rId10"/>
    <p:sldId id="298" r:id="rId11"/>
    <p:sldId id="297" r:id="rId12"/>
    <p:sldId id="299" r:id="rId13"/>
    <p:sldId id="301" r:id="rId14"/>
    <p:sldId id="302" r:id="rId15"/>
    <p:sldId id="304" r:id="rId16"/>
    <p:sldId id="319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44F9C6-3BE1-4F21-8E8A-B45C6DE7EFCD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303469DA-829F-4A5C-9B71-B574A12B0435}">
      <dgm:prSet/>
      <dgm:spPr/>
      <dgm:t>
        <a:bodyPr/>
        <a:lstStyle/>
        <a:p>
          <a:r>
            <a:rPr lang="hr-HR" dirty="0"/>
            <a:t>Dostignuća industrijskih revolucija donijele i velike promjene u društvu</a:t>
          </a:r>
          <a:endParaRPr lang="en-US" dirty="0"/>
        </a:p>
      </dgm:t>
    </dgm:pt>
    <dgm:pt modelId="{E2D90521-F958-4C99-86AF-48C9E6014A09}" type="parTrans" cxnId="{47FF808B-EF9C-4E55-A803-C6DAAF4540E8}">
      <dgm:prSet/>
      <dgm:spPr/>
      <dgm:t>
        <a:bodyPr/>
        <a:lstStyle/>
        <a:p>
          <a:endParaRPr lang="en-US"/>
        </a:p>
      </dgm:t>
    </dgm:pt>
    <dgm:pt modelId="{FF60CE63-5A02-4961-BF66-A50C20A4705B}" type="sibTrans" cxnId="{47FF808B-EF9C-4E55-A803-C6DAAF4540E8}">
      <dgm:prSet/>
      <dgm:spPr/>
      <dgm:t>
        <a:bodyPr/>
        <a:lstStyle/>
        <a:p>
          <a:endParaRPr lang="en-US"/>
        </a:p>
      </dgm:t>
    </dgm:pt>
    <dgm:pt modelId="{00844898-5022-43FE-8045-92DBFDCC7B70}">
      <dgm:prSet/>
      <dgm:spPr/>
      <dgm:t>
        <a:bodyPr/>
        <a:lstStyle/>
        <a:p>
          <a:r>
            <a:rPr lang="hr-HR"/>
            <a:t>Dio seljaštva prestalo se baviti poljoprivredom te preselilo u gradove – postaju tvornički radnici</a:t>
          </a:r>
          <a:endParaRPr lang="en-US"/>
        </a:p>
      </dgm:t>
    </dgm:pt>
    <dgm:pt modelId="{D8160722-9F9B-49D6-A72C-EE930E604A8C}" type="parTrans" cxnId="{890B72A6-542B-45CE-A696-6BE481D56E3F}">
      <dgm:prSet/>
      <dgm:spPr/>
      <dgm:t>
        <a:bodyPr/>
        <a:lstStyle/>
        <a:p>
          <a:endParaRPr lang="en-US"/>
        </a:p>
      </dgm:t>
    </dgm:pt>
    <dgm:pt modelId="{5DBD40F8-0593-45CD-8483-60B13A7ED765}" type="sibTrans" cxnId="{890B72A6-542B-45CE-A696-6BE481D56E3F}">
      <dgm:prSet/>
      <dgm:spPr/>
      <dgm:t>
        <a:bodyPr/>
        <a:lstStyle/>
        <a:p>
          <a:endParaRPr lang="en-US"/>
        </a:p>
      </dgm:t>
    </dgm:pt>
    <dgm:pt modelId="{013569D4-DDEE-4859-A2D7-F56FF63B4E3C}" type="pres">
      <dgm:prSet presAssocID="{D144F9C6-3BE1-4F21-8E8A-B45C6DE7EFCD}" presName="linear" presStyleCnt="0">
        <dgm:presLayoutVars>
          <dgm:animLvl val="lvl"/>
          <dgm:resizeHandles val="exact"/>
        </dgm:presLayoutVars>
      </dgm:prSet>
      <dgm:spPr/>
    </dgm:pt>
    <dgm:pt modelId="{AD4BE64A-DB78-43F1-B8BF-ABD27ED7F59C}" type="pres">
      <dgm:prSet presAssocID="{303469DA-829F-4A5C-9B71-B574A12B043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76701E5-987B-4855-A139-BCF0B2A692E2}" type="pres">
      <dgm:prSet presAssocID="{FF60CE63-5A02-4961-BF66-A50C20A4705B}" presName="spacer" presStyleCnt="0"/>
      <dgm:spPr/>
    </dgm:pt>
    <dgm:pt modelId="{B8C9AB57-8AF6-4CC7-AB41-9553D883DA78}" type="pres">
      <dgm:prSet presAssocID="{00844898-5022-43FE-8045-92DBFDCC7B7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E11EE02-14B8-4198-B68E-9A19C2F52C7A}" type="presOf" srcId="{D144F9C6-3BE1-4F21-8E8A-B45C6DE7EFCD}" destId="{013569D4-DDEE-4859-A2D7-F56FF63B4E3C}" srcOrd="0" destOrd="0" presId="urn:microsoft.com/office/officeart/2005/8/layout/vList2"/>
    <dgm:cxn modelId="{2AE5CD15-C995-4A09-AAEB-E245D91ED101}" type="presOf" srcId="{00844898-5022-43FE-8045-92DBFDCC7B70}" destId="{B8C9AB57-8AF6-4CC7-AB41-9553D883DA78}" srcOrd="0" destOrd="0" presId="urn:microsoft.com/office/officeart/2005/8/layout/vList2"/>
    <dgm:cxn modelId="{720AE764-66CA-4B96-8D29-A5E9890B1AB8}" type="presOf" srcId="{303469DA-829F-4A5C-9B71-B574A12B0435}" destId="{AD4BE64A-DB78-43F1-B8BF-ABD27ED7F59C}" srcOrd="0" destOrd="0" presId="urn:microsoft.com/office/officeart/2005/8/layout/vList2"/>
    <dgm:cxn modelId="{47FF808B-EF9C-4E55-A803-C6DAAF4540E8}" srcId="{D144F9C6-3BE1-4F21-8E8A-B45C6DE7EFCD}" destId="{303469DA-829F-4A5C-9B71-B574A12B0435}" srcOrd="0" destOrd="0" parTransId="{E2D90521-F958-4C99-86AF-48C9E6014A09}" sibTransId="{FF60CE63-5A02-4961-BF66-A50C20A4705B}"/>
    <dgm:cxn modelId="{890B72A6-542B-45CE-A696-6BE481D56E3F}" srcId="{D144F9C6-3BE1-4F21-8E8A-B45C6DE7EFCD}" destId="{00844898-5022-43FE-8045-92DBFDCC7B70}" srcOrd="1" destOrd="0" parTransId="{D8160722-9F9B-49D6-A72C-EE930E604A8C}" sibTransId="{5DBD40F8-0593-45CD-8483-60B13A7ED765}"/>
    <dgm:cxn modelId="{2FABFFA6-4C73-4C0A-9A3C-85AF96EE2090}" type="presParOf" srcId="{013569D4-DDEE-4859-A2D7-F56FF63B4E3C}" destId="{AD4BE64A-DB78-43F1-B8BF-ABD27ED7F59C}" srcOrd="0" destOrd="0" presId="urn:microsoft.com/office/officeart/2005/8/layout/vList2"/>
    <dgm:cxn modelId="{3B4CC61C-A730-4AE6-8063-A589EF9B01AB}" type="presParOf" srcId="{013569D4-DDEE-4859-A2D7-F56FF63B4E3C}" destId="{376701E5-987B-4855-A139-BCF0B2A692E2}" srcOrd="1" destOrd="0" presId="urn:microsoft.com/office/officeart/2005/8/layout/vList2"/>
    <dgm:cxn modelId="{5EE58D4F-7D23-4585-8E59-44A3FFDB6471}" type="presParOf" srcId="{013569D4-DDEE-4859-A2D7-F56FF63B4E3C}" destId="{B8C9AB57-8AF6-4CC7-AB41-9553D883DA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388504-00FD-4937-A9C0-5B158DB7AE7C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02591C9-CA66-4B02-A6C1-835C2FC4A534}">
      <dgm:prSet/>
      <dgm:spPr/>
      <dgm:t>
        <a:bodyPr/>
        <a:lstStyle/>
        <a:p>
          <a:r>
            <a:rPr lang="hr-HR" dirty="0"/>
            <a:t>1864. Godine u Londonu utemeljeno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Međunarodno udruženje radnika (Prva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internacionala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/>
        </a:p>
      </dgm:t>
    </dgm:pt>
    <dgm:pt modelId="{C62CD7CB-80FE-4046-B0EA-001B38CAA61A}" type="parTrans" cxnId="{3875F51C-F8FF-44AD-863B-EDD18540197B}">
      <dgm:prSet/>
      <dgm:spPr/>
      <dgm:t>
        <a:bodyPr/>
        <a:lstStyle/>
        <a:p>
          <a:endParaRPr lang="en-US"/>
        </a:p>
      </dgm:t>
    </dgm:pt>
    <dgm:pt modelId="{147E81A9-5B00-48E7-8581-31C68907C9E6}" type="sibTrans" cxnId="{3875F51C-F8FF-44AD-863B-EDD18540197B}">
      <dgm:prSet/>
      <dgm:spPr/>
      <dgm:t>
        <a:bodyPr/>
        <a:lstStyle/>
        <a:p>
          <a:endParaRPr lang="en-US"/>
        </a:p>
      </dgm:t>
    </dgm:pt>
    <dgm:pt modelId="{D9A94C79-601D-41A8-8C17-6BA7F6B20C0F}">
      <dgm:prSet/>
      <dgm:spPr/>
      <dgm:t>
        <a:bodyPr/>
        <a:lstStyle/>
        <a:p>
          <a:r>
            <a:rPr lang="hr-HR" dirty="0"/>
            <a:t>Karl Marx – jedan od osnivača</a:t>
          </a:r>
          <a:endParaRPr lang="en-US" dirty="0"/>
        </a:p>
      </dgm:t>
    </dgm:pt>
    <dgm:pt modelId="{ABFFECC4-F5A2-486B-AAB0-382D5DE9FF1E}" type="parTrans" cxnId="{D6695AA9-CB28-451B-B9DA-012325307A59}">
      <dgm:prSet/>
      <dgm:spPr/>
      <dgm:t>
        <a:bodyPr/>
        <a:lstStyle/>
        <a:p>
          <a:endParaRPr lang="en-US"/>
        </a:p>
      </dgm:t>
    </dgm:pt>
    <dgm:pt modelId="{EB3D9B00-CEBB-4D8F-BA53-3146F3CFEE36}" type="sibTrans" cxnId="{D6695AA9-CB28-451B-B9DA-012325307A59}">
      <dgm:prSet/>
      <dgm:spPr/>
      <dgm:t>
        <a:bodyPr/>
        <a:lstStyle/>
        <a:p>
          <a:endParaRPr lang="en-US"/>
        </a:p>
      </dgm:t>
    </dgm:pt>
    <dgm:pt modelId="{D5A18EE1-D2EE-40D6-81E6-BAB9B545554F}">
      <dgm:prSet/>
      <dgm:spPr/>
      <dgm:t>
        <a:bodyPr/>
        <a:lstStyle/>
        <a:p>
          <a:pPr algn="just"/>
          <a:r>
            <a:rPr lang="hr-HR" b="0" i="0" dirty="0"/>
            <a:t>U borbu za radnička prava uključile se i stranke koje su se temeljile na socijalističkim i marksističkim učenjima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EA45C1-32D0-4D1E-9CD4-4DD345AD3150}" type="parTrans" cxnId="{56FB2B4C-7BC7-4549-8045-501E679DD1FD}">
      <dgm:prSet/>
      <dgm:spPr/>
      <dgm:t>
        <a:bodyPr/>
        <a:lstStyle/>
        <a:p>
          <a:endParaRPr lang="en-US"/>
        </a:p>
      </dgm:t>
    </dgm:pt>
    <dgm:pt modelId="{4D0F781B-3DDA-47F5-8667-80369846D8D4}" type="sibTrans" cxnId="{56FB2B4C-7BC7-4549-8045-501E679DD1FD}">
      <dgm:prSet/>
      <dgm:spPr/>
      <dgm:t>
        <a:bodyPr/>
        <a:lstStyle/>
        <a:p>
          <a:endParaRPr lang="en-US"/>
        </a:p>
      </dgm:t>
    </dgm:pt>
    <dgm:pt modelId="{CDFCED25-3D19-441A-9697-74CE2EEEF815}" type="pres">
      <dgm:prSet presAssocID="{97388504-00FD-4937-A9C0-5B158DB7AE7C}" presName="linear" presStyleCnt="0">
        <dgm:presLayoutVars>
          <dgm:animLvl val="lvl"/>
          <dgm:resizeHandles val="exact"/>
        </dgm:presLayoutVars>
      </dgm:prSet>
      <dgm:spPr/>
    </dgm:pt>
    <dgm:pt modelId="{FEBE0217-C45C-49FF-BC77-17A6997B4C9B}" type="pres">
      <dgm:prSet presAssocID="{502591C9-CA66-4B02-A6C1-835C2FC4A534}" presName="parentText" presStyleLbl="node1" presStyleIdx="0" presStyleCnt="3" custLinFactNeighborX="-253">
        <dgm:presLayoutVars>
          <dgm:chMax val="0"/>
          <dgm:bulletEnabled val="1"/>
        </dgm:presLayoutVars>
      </dgm:prSet>
      <dgm:spPr/>
    </dgm:pt>
    <dgm:pt modelId="{0804D2CD-42D9-48F5-AE19-2B5C3CB78D61}" type="pres">
      <dgm:prSet presAssocID="{147E81A9-5B00-48E7-8581-31C68907C9E6}" presName="spacer" presStyleCnt="0"/>
      <dgm:spPr/>
    </dgm:pt>
    <dgm:pt modelId="{2993FF8D-5AC7-4FB6-A9EC-911C270B4765}" type="pres">
      <dgm:prSet presAssocID="{D9A94C79-601D-41A8-8C17-6BA7F6B20C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358976-5A88-424F-9C70-02D7E9EB59BC}" type="pres">
      <dgm:prSet presAssocID="{EB3D9B00-CEBB-4D8F-BA53-3146F3CFEE36}" presName="spacer" presStyleCnt="0"/>
      <dgm:spPr/>
    </dgm:pt>
    <dgm:pt modelId="{552144AB-18A9-4530-B8EF-6A8001F07657}" type="pres">
      <dgm:prSet presAssocID="{D5A18EE1-D2EE-40D6-81E6-BAB9B545554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C16F512-F29E-4F8B-AC66-FBFFCFA7B2F8}" type="presOf" srcId="{502591C9-CA66-4B02-A6C1-835C2FC4A534}" destId="{FEBE0217-C45C-49FF-BC77-17A6997B4C9B}" srcOrd="0" destOrd="0" presId="urn:microsoft.com/office/officeart/2005/8/layout/vList2"/>
    <dgm:cxn modelId="{C4705B16-0A9F-45AB-99D9-0EA8B9F0849E}" type="presOf" srcId="{D9A94C79-601D-41A8-8C17-6BA7F6B20C0F}" destId="{2993FF8D-5AC7-4FB6-A9EC-911C270B4765}" srcOrd="0" destOrd="0" presId="urn:microsoft.com/office/officeart/2005/8/layout/vList2"/>
    <dgm:cxn modelId="{3875F51C-F8FF-44AD-863B-EDD18540197B}" srcId="{97388504-00FD-4937-A9C0-5B158DB7AE7C}" destId="{502591C9-CA66-4B02-A6C1-835C2FC4A534}" srcOrd="0" destOrd="0" parTransId="{C62CD7CB-80FE-4046-B0EA-001B38CAA61A}" sibTransId="{147E81A9-5B00-48E7-8581-31C68907C9E6}"/>
    <dgm:cxn modelId="{435DCD29-75AF-4A16-B87A-E62636C44024}" type="presOf" srcId="{97388504-00FD-4937-A9C0-5B158DB7AE7C}" destId="{CDFCED25-3D19-441A-9697-74CE2EEEF815}" srcOrd="0" destOrd="0" presId="urn:microsoft.com/office/officeart/2005/8/layout/vList2"/>
    <dgm:cxn modelId="{56FB2B4C-7BC7-4549-8045-501E679DD1FD}" srcId="{97388504-00FD-4937-A9C0-5B158DB7AE7C}" destId="{D5A18EE1-D2EE-40D6-81E6-BAB9B545554F}" srcOrd="2" destOrd="0" parTransId="{CBEA45C1-32D0-4D1E-9CD4-4DD345AD3150}" sibTransId="{4D0F781B-3DDA-47F5-8667-80369846D8D4}"/>
    <dgm:cxn modelId="{D6695AA9-CB28-451B-B9DA-012325307A59}" srcId="{97388504-00FD-4937-A9C0-5B158DB7AE7C}" destId="{D9A94C79-601D-41A8-8C17-6BA7F6B20C0F}" srcOrd="1" destOrd="0" parTransId="{ABFFECC4-F5A2-486B-AAB0-382D5DE9FF1E}" sibTransId="{EB3D9B00-CEBB-4D8F-BA53-3146F3CFEE36}"/>
    <dgm:cxn modelId="{56D09FE2-CEB4-481B-BA44-C6F0C0FCBAA1}" type="presOf" srcId="{D5A18EE1-D2EE-40D6-81E6-BAB9B545554F}" destId="{552144AB-18A9-4530-B8EF-6A8001F07657}" srcOrd="0" destOrd="0" presId="urn:microsoft.com/office/officeart/2005/8/layout/vList2"/>
    <dgm:cxn modelId="{A962010A-1D1F-4A56-91D7-3670C519F5EB}" type="presParOf" srcId="{CDFCED25-3D19-441A-9697-74CE2EEEF815}" destId="{FEBE0217-C45C-49FF-BC77-17A6997B4C9B}" srcOrd="0" destOrd="0" presId="urn:microsoft.com/office/officeart/2005/8/layout/vList2"/>
    <dgm:cxn modelId="{B4BC3747-A9AE-451E-A65D-33CC082D680F}" type="presParOf" srcId="{CDFCED25-3D19-441A-9697-74CE2EEEF815}" destId="{0804D2CD-42D9-48F5-AE19-2B5C3CB78D61}" srcOrd="1" destOrd="0" presId="urn:microsoft.com/office/officeart/2005/8/layout/vList2"/>
    <dgm:cxn modelId="{3072CEF0-EC21-4C63-9389-86C6FBDA7D2F}" type="presParOf" srcId="{CDFCED25-3D19-441A-9697-74CE2EEEF815}" destId="{2993FF8D-5AC7-4FB6-A9EC-911C270B4765}" srcOrd="2" destOrd="0" presId="urn:microsoft.com/office/officeart/2005/8/layout/vList2"/>
    <dgm:cxn modelId="{36AC713E-4995-48D9-94EE-6DFD99B2CC1C}" type="presParOf" srcId="{CDFCED25-3D19-441A-9697-74CE2EEEF815}" destId="{83358976-5A88-424F-9C70-02D7E9EB59BC}" srcOrd="3" destOrd="0" presId="urn:microsoft.com/office/officeart/2005/8/layout/vList2"/>
    <dgm:cxn modelId="{1E28DDCD-1615-4C95-9867-98779F4A7CC2}" type="presParOf" srcId="{CDFCED25-3D19-441A-9697-74CE2EEEF815}" destId="{552144AB-18A9-4530-B8EF-6A8001F076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28E39-8EB6-4C5A-814A-783E28035380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A3C82F51-DA64-4BB5-97B8-B18066777781}">
      <dgm:prSet phldrT="[Tekst]" custT="1"/>
      <dgm:spPr/>
      <dgm:t>
        <a:bodyPr/>
        <a:lstStyle/>
        <a:p>
          <a:r>
            <a:rPr lang="hr-HR" sz="1800" dirty="0"/>
            <a:t>Preseljenje stanovništva u gradove</a:t>
          </a:r>
        </a:p>
      </dgm:t>
    </dgm:pt>
    <dgm:pt modelId="{62C7121A-483A-4330-9A71-2ACC5B2E1D80}" type="parTrans" cxnId="{894A9C73-3160-43A8-9D59-ADF0FA9738DD}">
      <dgm:prSet/>
      <dgm:spPr/>
      <dgm:t>
        <a:bodyPr/>
        <a:lstStyle/>
        <a:p>
          <a:endParaRPr lang="hr-HR"/>
        </a:p>
      </dgm:t>
    </dgm:pt>
    <dgm:pt modelId="{627D4651-FA1F-47A2-A38F-453A592349A7}" type="sibTrans" cxnId="{894A9C73-3160-43A8-9D59-ADF0FA9738DD}">
      <dgm:prSet/>
      <dgm:spPr/>
      <dgm:t>
        <a:bodyPr/>
        <a:lstStyle/>
        <a:p>
          <a:endParaRPr lang="hr-HR"/>
        </a:p>
      </dgm:t>
    </dgm:pt>
    <dgm:pt modelId="{17CEB0FF-196F-47FA-A35F-EE3A415A3076}">
      <dgm:prSet phldrT="[Tekst]" custT="1"/>
      <dgm:spPr/>
      <dgm:t>
        <a:bodyPr/>
        <a:lstStyle/>
        <a:p>
          <a:r>
            <a:rPr lang="hr-HR" sz="1600" dirty="0"/>
            <a:t>Naglo širenje gradova i povećanje broja gradskog stanovništva</a:t>
          </a:r>
        </a:p>
      </dgm:t>
    </dgm:pt>
    <dgm:pt modelId="{55B2F551-67D1-46BE-8DBD-4273875CBBBA}" type="parTrans" cxnId="{9FAA34B9-1505-4386-B74A-D9A52E36893C}">
      <dgm:prSet/>
      <dgm:spPr/>
      <dgm:t>
        <a:bodyPr/>
        <a:lstStyle/>
        <a:p>
          <a:endParaRPr lang="hr-HR"/>
        </a:p>
      </dgm:t>
    </dgm:pt>
    <dgm:pt modelId="{39681979-78B3-4DBA-9ACE-C2321E5FB83D}" type="sibTrans" cxnId="{9FAA34B9-1505-4386-B74A-D9A52E36893C}">
      <dgm:prSet/>
      <dgm:spPr/>
      <dgm:t>
        <a:bodyPr/>
        <a:lstStyle/>
        <a:p>
          <a:endParaRPr lang="hr-HR"/>
        </a:p>
      </dgm:t>
    </dgm:pt>
    <dgm:pt modelId="{BF2745CA-C4FB-4337-A19C-2CCE440E2F19}">
      <dgm:prSet phldrT="[Tekst]" custT="1"/>
      <dgm:spPr/>
      <dgm:t>
        <a:bodyPr/>
        <a:lstStyle/>
        <a:p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Urbanizacija</a:t>
          </a:r>
        </a:p>
      </dgm:t>
    </dgm:pt>
    <dgm:pt modelId="{61967A10-1D3D-4168-A599-65914ECA8F8F}" type="parTrans" cxnId="{BF5AC6B8-876A-41B1-93A0-DD1817D50503}">
      <dgm:prSet/>
      <dgm:spPr/>
      <dgm:t>
        <a:bodyPr/>
        <a:lstStyle/>
        <a:p>
          <a:endParaRPr lang="hr-HR"/>
        </a:p>
      </dgm:t>
    </dgm:pt>
    <dgm:pt modelId="{57D60A46-0AAF-4B9B-B3C1-27F68911340F}" type="sibTrans" cxnId="{BF5AC6B8-876A-41B1-93A0-DD1817D50503}">
      <dgm:prSet/>
      <dgm:spPr/>
      <dgm:t>
        <a:bodyPr/>
        <a:lstStyle/>
        <a:p>
          <a:endParaRPr lang="hr-HR"/>
        </a:p>
      </dgm:t>
    </dgm:pt>
    <dgm:pt modelId="{BAE8D1F0-AE63-4064-AE11-1B1A9E5F0439}" type="pres">
      <dgm:prSet presAssocID="{4F828E39-8EB6-4C5A-814A-783E28035380}" presName="linearFlow" presStyleCnt="0">
        <dgm:presLayoutVars>
          <dgm:dir/>
          <dgm:resizeHandles val="exact"/>
        </dgm:presLayoutVars>
      </dgm:prSet>
      <dgm:spPr/>
    </dgm:pt>
    <dgm:pt modelId="{775B0472-5174-4BCE-B25A-4C7643C8001D}" type="pres">
      <dgm:prSet presAssocID="{A3C82F51-DA64-4BB5-97B8-B18066777781}" presName="node" presStyleLbl="node1" presStyleIdx="0" presStyleCnt="3">
        <dgm:presLayoutVars>
          <dgm:bulletEnabled val="1"/>
        </dgm:presLayoutVars>
      </dgm:prSet>
      <dgm:spPr/>
    </dgm:pt>
    <dgm:pt modelId="{06D41E8C-4B86-42C6-9484-7BF54CE47C24}" type="pres">
      <dgm:prSet presAssocID="{627D4651-FA1F-47A2-A38F-453A592349A7}" presName="spacerL" presStyleCnt="0"/>
      <dgm:spPr/>
    </dgm:pt>
    <dgm:pt modelId="{2F842FCF-A1F0-423C-A880-BC82A06B96F0}" type="pres">
      <dgm:prSet presAssocID="{627D4651-FA1F-47A2-A38F-453A592349A7}" presName="sibTrans" presStyleLbl="sibTrans2D1" presStyleIdx="0" presStyleCnt="2"/>
      <dgm:spPr/>
    </dgm:pt>
    <dgm:pt modelId="{1B364035-46A0-428A-BC55-DB4A7C98C9E8}" type="pres">
      <dgm:prSet presAssocID="{627D4651-FA1F-47A2-A38F-453A592349A7}" presName="spacerR" presStyleCnt="0"/>
      <dgm:spPr/>
    </dgm:pt>
    <dgm:pt modelId="{055943B1-C739-4B87-9498-4D8663E3A53E}" type="pres">
      <dgm:prSet presAssocID="{17CEB0FF-196F-47FA-A35F-EE3A415A3076}" presName="node" presStyleLbl="node1" presStyleIdx="1" presStyleCnt="3">
        <dgm:presLayoutVars>
          <dgm:bulletEnabled val="1"/>
        </dgm:presLayoutVars>
      </dgm:prSet>
      <dgm:spPr/>
    </dgm:pt>
    <dgm:pt modelId="{576CCDF3-5DDC-43C1-8200-3DBF2EFCD0FE}" type="pres">
      <dgm:prSet presAssocID="{39681979-78B3-4DBA-9ACE-C2321E5FB83D}" presName="spacerL" presStyleCnt="0"/>
      <dgm:spPr/>
    </dgm:pt>
    <dgm:pt modelId="{7291DF50-37C6-4501-8072-257E310DE67B}" type="pres">
      <dgm:prSet presAssocID="{39681979-78B3-4DBA-9ACE-C2321E5FB83D}" presName="sibTrans" presStyleLbl="sibTrans2D1" presStyleIdx="1" presStyleCnt="2"/>
      <dgm:spPr/>
    </dgm:pt>
    <dgm:pt modelId="{4F7BEA0B-7CC5-4402-925B-F58B8ECEF69C}" type="pres">
      <dgm:prSet presAssocID="{39681979-78B3-4DBA-9ACE-C2321E5FB83D}" presName="spacerR" presStyleCnt="0"/>
      <dgm:spPr/>
    </dgm:pt>
    <dgm:pt modelId="{92D3427E-5463-42CE-9F44-0700411E5A1C}" type="pres">
      <dgm:prSet presAssocID="{BF2745CA-C4FB-4337-A19C-2CCE440E2F19}" presName="node" presStyleLbl="node1" presStyleIdx="2" presStyleCnt="3" custScaleX="144636" custScaleY="113500">
        <dgm:presLayoutVars>
          <dgm:bulletEnabled val="1"/>
        </dgm:presLayoutVars>
      </dgm:prSet>
      <dgm:spPr/>
    </dgm:pt>
  </dgm:ptLst>
  <dgm:cxnLst>
    <dgm:cxn modelId="{92EC6508-6BF2-4679-AEC3-3484CD5228FD}" type="presOf" srcId="{A3C82F51-DA64-4BB5-97B8-B18066777781}" destId="{775B0472-5174-4BCE-B25A-4C7643C8001D}" srcOrd="0" destOrd="0" presId="urn:microsoft.com/office/officeart/2005/8/layout/equation1"/>
    <dgm:cxn modelId="{894A9C73-3160-43A8-9D59-ADF0FA9738DD}" srcId="{4F828E39-8EB6-4C5A-814A-783E28035380}" destId="{A3C82F51-DA64-4BB5-97B8-B18066777781}" srcOrd="0" destOrd="0" parTransId="{62C7121A-483A-4330-9A71-2ACC5B2E1D80}" sibTransId="{627D4651-FA1F-47A2-A38F-453A592349A7}"/>
    <dgm:cxn modelId="{5157367F-73A9-45E9-9CBD-B6C81352D4B9}" type="presOf" srcId="{39681979-78B3-4DBA-9ACE-C2321E5FB83D}" destId="{7291DF50-37C6-4501-8072-257E310DE67B}" srcOrd="0" destOrd="0" presId="urn:microsoft.com/office/officeart/2005/8/layout/equation1"/>
    <dgm:cxn modelId="{71F09BA8-5AAE-4DF1-81C4-7942AB3845C3}" type="presOf" srcId="{BF2745CA-C4FB-4337-A19C-2CCE440E2F19}" destId="{92D3427E-5463-42CE-9F44-0700411E5A1C}" srcOrd="0" destOrd="0" presId="urn:microsoft.com/office/officeart/2005/8/layout/equation1"/>
    <dgm:cxn modelId="{BF5AC6B8-876A-41B1-93A0-DD1817D50503}" srcId="{4F828E39-8EB6-4C5A-814A-783E28035380}" destId="{BF2745CA-C4FB-4337-A19C-2CCE440E2F19}" srcOrd="2" destOrd="0" parTransId="{61967A10-1D3D-4168-A599-65914ECA8F8F}" sibTransId="{57D60A46-0AAF-4B9B-B3C1-27F68911340F}"/>
    <dgm:cxn modelId="{9FAA34B9-1505-4386-B74A-D9A52E36893C}" srcId="{4F828E39-8EB6-4C5A-814A-783E28035380}" destId="{17CEB0FF-196F-47FA-A35F-EE3A415A3076}" srcOrd="1" destOrd="0" parTransId="{55B2F551-67D1-46BE-8DBD-4273875CBBBA}" sibTransId="{39681979-78B3-4DBA-9ACE-C2321E5FB83D}"/>
    <dgm:cxn modelId="{1FB9C2DD-6128-4116-AAFC-49D6C060A41F}" type="presOf" srcId="{4F828E39-8EB6-4C5A-814A-783E28035380}" destId="{BAE8D1F0-AE63-4064-AE11-1B1A9E5F0439}" srcOrd="0" destOrd="0" presId="urn:microsoft.com/office/officeart/2005/8/layout/equation1"/>
    <dgm:cxn modelId="{48D7FEDE-668B-409A-BA94-3C41519B4BC1}" type="presOf" srcId="{17CEB0FF-196F-47FA-A35F-EE3A415A3076}" destId="{055943B1-C739-4B87-9498-4D8663E3A53E}" srcOrd="0" destOrd="0" presId="urn:microsoft.com/office/officeart/2005/8/layout/equation1"/>
    <dgm:cxn modelId="{418F65E2-25FD-4DDC-BBA2-FC2963FE7FA1}" type="presOf" srcId="{627D4651-FA1F-47A2-A38F-453A592349A7}" destId="{2F842FCF-A1F0-423C-A880-BC82A06B96F0}" srcOrd="0" destOrd="0" presId="urn:microsoft.com/office/officeart/2005/8/layout/equation1"/>
    <dgm:cxn modelId="{18B7F8DA-2005-4757-925D-F7AE0D7617B0}" type="presParOf" srcId="{BAE8D1F0-AE63-4064-AE11-1B1A9E5F0439}" destId="{775B0472-5174-4BCE-B25A-4C7643C8001D}" srcOrd="0" destOrd="0" presId="urn:microsoft.com/office/officeart/2005/8/layout/equation1"/>
    <dgm:cxn modelId="{78ED65C8-F943-4953-BA9B-92FD3695C784}" type="presParOf" srcId="{BAE8D1F0-AE63-4064-AE11-1B1A9E5F0439}" destId="{06D41E8C-4B86-42C6-9484-7BF54CE47C24}" srcOrd="1" destOrd="0" presId="urn:microsoft.com/office/officeart/2005/8/layout/equation1"/>
    <dgm:cxn modelId="{2FCFCC90-F1B6-49C4-B88F-1949442CDD69}" type="presParOf" srcId="{BAE8D1F0-AE63-4064-AE11-1B1A9E5F0439}" destId="{2F842FCF-A1F0-423C-A880-BC82A06B96F0}" srcOrd="2" destOrd="0" presId="urn:microsoft.com/office/officeart/2005/8/layout/equation1"/>
    <dgm:cxn modelId="{D4108C01-DCCC-49C8-9CE9-B1988958B0B4}" type="presParOf" srcId="{BAE8D1F0-AE63-4064-AE11-1B1A9E5F0439}" destId="{1B364035-46A0-428A-BC55-DB4A7C98C9E8}" srcOrd="3" destOrd="0" presId="urn:microsoft.com/office/officeart/2005/8/layout/equation1"/>
    <dgm:cxn modelId="{8FDE0551-A0EE-4D37-938B-00329965BA9E}" type="presParOf" srcId="{BAE8D1F0-AE63-4064-AE11-1B1A9E5F0439}" destId="{055943B1-C739-4B87-9498-4D8663E3A53E}" srcOrd="4" destOrd="0" presId="urn:microsoft.com/office/officeart/2005/8/layout/equation1"/>
    <dgm:cxn modelId="{85983C1D-B4BF-4154-8308-039A31A6328F}" type="presParOf" srcId="{BAE8D1F0-AE63-4064-AE11-1B1A9E5F0439}" destId="{576CCDF3-5DDC-43C1-8200-3DBF2EFCD0FE}" srcOrd="5" destOrd="0" presId="urn:microsoft.com/office/officeart/2005/8/layout/equation1"/>
    <dgm:cxn modelId="{FB0FC54B-21AD-4810-8E9F-D82C11A9784B}" type="presParOf" srcId="{BAE8D1F0-AE63-4064-AE11-1B1A9E5F0439}" destId="{7291DF50-37C6-4501-8072-257E310DE67B}" srcOrd="6" destOrd="0" presId="urn:microsoft.com/office/officeart/2005/8/layout/equation1"/>
    <dgm:cxn modelId="{F7D483AB-69B9-4E87-8E14-8C5F7D997A86}" type="presParOf" srcId="{BAE8D1F0-AE63-4064-AE11-1B1A9E5F0439}" destId="{4F7BEA0B-7CC5-4402-925B-F58B8ECEF69C}" srcOrd="7" destOrd="0" presId="urn:microsoft.com/office/officeart/2005/8/layout/equation1"/>
    <dgm:cxn modelId="{A069EA59-9E29-4535-A961-65411A623F26}" type="presParOf" srcId="{BAE8D1F0-AE63-4064-AE11-1B1A9E5F0439}" destId="{92D3427E-5463-42CE-9F44-0700411E5A1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95BC8A-CADB-4B5C-9AB6-5552E8E4B9F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0829071D-E8DD-48C7-8F46-1F7C93A6C38D}">
      <dgm:prSet/>
      <dgm:spPr/>
      <dgm:t>
        <a:bodyPr/>
        <a:lstStyle/>
        <a:p>
          <a:r>
            <a:rPr lang="hr-HR"/>
            <a:t>Radnička naselja najčešće nastajala uz tvornice</a:t>
          </a:r>
          <a:endParaRPr lang="en-US"/>
        </a:p>
      </dgm:t>
    </dgm:pt>
    <dgm:pt modelId="{3266A84A-C544-480E-8A56-34859CA50F60}" type="parTrans" cxnId="{FC0AB785-BB06-472E-AA2E-78067FAA3AB1}">
      <dgm:prSet/>
      <dgm:spPr/>
      <dgm:t>
        <a:bodyPr/>
        <a:lstStyle/>
        <a:p>
          <a:endParaRPr lang="en-US"/>
        </a:p>
      </dgm:t>
    </dgm:pt>
    <dgm:pt modelId="{8B24A9E1-018D-4757-AD7E-9EA3A57A29BB}" type="sibTrans" cxnId="{FC0AB785-BB06-472E-AA2E-78067FAA3AB1}">
      <dgm:prSet/>
      <dgm:spPr/>
      <dgm:t>
        <a:bodyPr/>
        <a:lstStyle/>
        <a:p>
          <a:endParaRPr lang="en-US"/>
        </a:p>
      </dgm:t>
    </dgm:pt>
    <dgm:pt modelId="{D7154784-24DA-482F-80D8-016F2B07E02D}">
      <dgm:prSet/>
      <dgm:spPr/>
      <dgm:t>
        <a:bodyPr/>
        <a:lstStyle/>
        <a:p>
          <a:r>
            <a:rPr lang="hr-HR"/>
            <a:t>Loši uvjeti stanovanja, prljavština, smog</a:t>
          </a:r>
          <a:endParaRPr lang="en-US"/>
        </a:p>
      </dgm:t>
    </dgm:pt>
    <dgm:pt modelId="{E287B158-9F04-4021-89C5-6D92E0680349}" type="parTrans" cxnId="{3AF443A2-7162-4AA7-B330-F351EC68EDE5}">
      <dgm:prSet/>
      <dgm:spPr/>
      <dgm:t>
        <a:bodyPr/>
        <a:lstStyle/>
        <a:p>
          <a:endParaRPr lang="en-US"/>
        </a:p>
      </dgm:t>
    </dgm:pt>
    <dgm:pt modelId="{ED90C35B-0AAC-496D-9614-54A474A47D02}" type="sibTrans" cxnId="{3AF443A2-7162-4AA7-B330-F351EC68EDE5}">
      <dgm:prSet/>
      <dgm:spPr/>
      <dgm:t>
        <a:bodyPr/>
        <a:lstStyle/>
        <a:p>
          <a:endParaRPr lang="en-US"/>
        </a:p>
      </dgm:t>
    </dgm:pt>
    <dgm:pt modelId="{E08A3BC7-ED3F-4D29-891A-817F4C010F92}">
      <dgm:prSet/>
      <dgm:spPr/>
      <dgm:t>
        <a:bodyPr/>
        <a:lstStyle/>
        <a:p>
          <a:r>
            <a:rPr lang="hr-HR"/>
            <a:t>Radnička naselja prenapučena, bez osnovnih higijenskih uvjeta – brže širenje zaraznih bolesti s težim posljedicama</a:t>
          </a:r>
          <a:endParaRPr lang="en-US"/>
        </a:p>
      </dgm:t>
    </dgm:pt>
    <dgm:pt modelId="{423D9578-FD9B-4609-A375-020C566EDAD4}" type="parTrans" cxnId="{0B92942A-4C3D-4D03-89BD-92A617C9FE35}">
      <dgm:prSet/>
      <dgm:spPr/>
      <dgm:t>
        <a:bodyPr/>
        <a:lstStyle/>
        <a:p>
          <a:endParaRPr lang="en-US"/>
        </a:p>
      </dgm:t>
    </dgm:pt>
    <dgm:pt modelId="{F6D4C8C0-4AF2-4D14-A0A6-BF590544D69D}" type="sibTrans" cxnId="{0B92942A-4C3D-4D03-89BD-92A617C9FE35}">
      <dgm:prSet/>
      <dgm:spPr/>
      <dgm:t>
        <a:bodyPr/>
        <a:lstStyle/>
        <a:p>
          <a:endParaRPr lang="en-US"/>
        </a:p>
      </dgm:t>
    </dgm:pt>
    <dgm:pt modelId="{D79EC4C2-DC30-438E-A588-DAF419FFEFCA}" type="pres">
      <dgm:prSet presAssocID="{BD95BC8A-CADB-4B5C-9AB6-5552E8E4B9FB}" presName="linear" presStyleCnt="0">
        <dgm:presLayoutVars>
          <dgm:animLvl val="lvl"/>
          <dgm:resizeHandles val="exact"/>
        </dgm:presLayoutVars>
      </dgm:prSet>
      <dgm:spPr/>
    </dgm:pt>
    <dgm:pt modelId="{5A04C306-569A-4EF3-9A67-5FE2B3D65031}" type="pres">
      <dgm:prSet presAssocID="{0829071D-E8DD-48C7-8F46-1F7C93A6C38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17EB1E1-7071-4EE2-9979-2FFD492D3292}" type="pres">
      <dgm:prSet presAssocID="{8B24A9E1-018D-4757-AD7E-9EA3A57A29BB}" presName="spacer" presStyleCnt="0"/>
      <dgm:spPr/>
    </dgm:pt>
    <dgm:pt modelId="{E5F8D591-6C00-40D7-80A8-D671D94397EE}" type="pres">
      <dgm:prSet presAssocID="{D7154784-24DA-482F-80D8-016F2B07E0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472424-F403-4529-8B3D-B6F2F4878714}" type="pres">
      <dgm:prSet presAssocID="{ED90C35B-0AAC-496D-9614-54A474A47D02}" presName="spacer" presStyleCnt="0"/>
      <dgm:spPr/>
    </dgm:pt>
    <dgm:pt modelId="{BA88C918-79F0-46FB-8AEA-73CB5A1EFB97}" type="pres">
      <dgm:prSet presAssocID="{E08A3BC7-ED3F-4D29-891A-817F4C010F9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B92942A-4C3D-4D03-89BD-92A617C9FE35}" srcId="{BD95BC8A-CADB-4B5C-9AB6-5552E8E4B9FB}" destId="{E08A3BC7-ED3F-4D29-891A-817F4C010F92}" srcOrd="2" destOrd="0" parTransId="{423D9578-FD9B-4609-A375-020C566EDAD4}" sibTransId="{F6D4C8C0-4AF2-4D14-A0A6-BF590544D69D}"/>
    <dgm:cxn modelId="{F620453E-7121-4961-B4FB-3336C4A625D1}" type="presOf" srcId="{0829071D-E8DD-48C7-8F46-1F7C93A6C38D}" destId="{5A04C306-569A-4EF3-9A67-5FE2B3D65031}" srcOrd="0" destOrd="0" presId="urn:microsoft.com/office/officeart/2005/8/layout/vList2"/>
    <dgm:cxn modelId="{FC0AB785-BB06-472E-AA2E-78067FAA3AB1}" srcId="{BD95BC8A-CADB-4B5C-9AB6-5552E8E4B9FB}" destId="{0829071D-E8DD-48C7-8F46-1F7C93A6C38D}" srcOrd="0" destOrd="0" parTransId="{3266A84A-C544-480E-8A56-34859CA50F60}" sibTransId="{8B24A9E1-018D-4757-AD7E-9EA3A57A29BB}"/>
    <dgm:cxn modelId="{B5925D89-E72B-4B43-95BD-97850DB3B1ED}" type="presOf" srcId="{D7154784-24DA-482F-80D8-016F2B07E02D}" destId="{E5F8D591-6C00-40D7-80A8-D671D94397EE}" srcOrd="0" destOrd="0" presId="urn:microsoft.com/office/officeart/2005/8/layout/vList2"/>
    <dgm:cxn modelId="{3AF443A2-7162-4AA7-B330-F351EC68EDE5}" srcId="{BD95BC8A-CADB-4B5C-9AB6-5552E8E4B9FB}" destId="{D7154784-24DA-482F-80D8-016F2B07E02D}" srcOrd="1" destOrd="0" parTransId="{E287B158-9F04-4021-89C5-6D92E0680349}" sibTransId="{ED90C35B-0AAC-496D-9614-54A474A47D02}"/>
    <dgm:cxn modelId="{5C7A79B4-1FA9-4440-B4A5-5ABE35CFC6AE}" type="presOf" srcId="{E08A3BC7-ED3F-4D29-891A-817F4C010F92}" destId="{BA88C918-79F0-46FB-8AEA-73CB5A1EFB97}" srcOrd="0" destOrd="0" presId="urn:microsoft.com/office/officeart/2005/8/layout/vList2"/>
    <dgm:cxn modelId="{62231BD0-8B9F-462B-8147-70E169768AE8}" type="presOf" srcId="{BD95BC8A-CADB-4B5C-9AB6-5552E8E4B9FB}" destId="{D79EC4C2-DC30-438E-A588-DAF419FFEFCA}" srcOrd="0" destOrd="0" presId="urn:microsoft.com/office/officeart/2005/8/layout/vList2"/>
    <dgm:cxn modelId="{F0CB7C53-3B4E-4ACC-96CB-2FE6BF6B4467}" type="presParOf" srcId="{D79EC4C2-DC30-438E-A588-DAF419FFEFCA}" destId="{5A04C306-569A-4EF3-9A67-5FE2B3D65031}" srcOrd="0" destOrd="0" presId="urn:microsoft.com/office/officeart/2005/8/layout/vList2"/>
    <dgm:cxn modelId="{0C2B7C58-B811-4BEF-9CC7-F3891489A0C7}" type="presParOf" srcId="{D79EC4C2-DC30-438E-A588-DAF419FFEFCA}" destId="{917EB1E1-7071-4EE2-9979-2FFD492D3292}" srcOrd="1" destOrd="0" presId="urn:microsoft.com/office/officeart/2005/8/layout/vList2"/>
    <dgm:cxn modelId="{CBE38A55-E8BD-4CE5-97B7-EA1CD8D1C408}" type="presParOf" srcId="{D79EC4C2-DC30-438E-A588-DAF419FFEFCA}" destId="{E5F8D591-6C00-40D7-80A8-D671D94397EE}" srcOrd="2" destOrd="0" presId="urn:microsoft.com/office/officeart/2005/8/layout/vList2"/>
    <dgm:cxn modelId="{14482105-EB4C-4A20-9763-BBB746115BA5}" type="presParOf" srcId="{D79EC4C2-DC30-438E-A588-DAF419FFEFCA}" destId="{00472424-F403-4529-8B3D-B6F2F4878714}" srcOrd="3" destOrd="0" presId="urn:microsoft.com/office/officeart/2005/8/layout/vList2"/>
    <dgm:cxn modelId="{E43AB308-2936-4CA7-A3F7-5170B770538A}" type="presParOf" srcId="{D79EC4C2-DC30-438E-A588-DAF419FFEFCA}" destId="{BA88C918-79F0-46FB-8AEA-73CB5A1EFB9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95BC8A-CADB-4B5C-9AB6-5552E8E4B9F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829071D-E8DD-48C7-8F46-1F7C93A6C38D}">
      <dgm:prSet/>
      <dgm:spPr/>
      <dgm:t>
        <a:bodyPr/>
        <a:lstStyle/>
        <a:p>
          <a:r>
            <a:rPr lang="hr-HR" dirty="0"/>
            <a:t>London 1811. godine imao više od milijun stanovnika</a:t>
          </a:r>
          <a:endParaRPr lang="en-US" dirty="0"/>
        </a:p>
      </dgm:t>
    </dgm:pt>
    <dgm:pt modelId="{3266A84A-C544-480E-8A56-34859CA50F60}" type="parTrans" cxnId="{FC0AB785-BB06-472E-AA2E-78067FAA3AB1}">
      <dgm:prSet/>
      <dgm:spPr/>
      <dgm:t>
        <a:bodyPr/>
        <a:lstStyle/>
        <a:p>
          <a:endParaRPr lang="en-US"/>
        </a:p>
      </dgm:t>
    </dgm:pt>
    <dgm:pt modelId="{8B24A9E1-018D-4757-AD7E-9EA3A57A29BB}" type="sibTrans" cxnId="{FC0AB785-BB06-472E-AA2E-78067FAA3AB1}">
      <dgm:prSet/>
      <dgm:spPr/>
      <dgm:t>
        <a:bodyPr/>
        <a:lstStyle/>
        <a:p>
          <a:endParaRPr lang="en-US"/>
        </a:p>
      </dgm:t>
    </dgm:pt>
    <dgm:pt modelId="{D7154784-24DA-482F-80D8-016F2B07E02D}">
      <dgm:prSet/>
      <dgm:spPr/>
      <dgm:t>
        <a:bodyPr/>
        <a:lstStyle/>
        <a:p>
          <a:r>
            <a:rPr lang="hr-HR" dirty="0"/>
            <a:t>1850. godine – imao 3 milijuna stanovnika</a:t>
          </a:r>
          <a:endParaRPr lang="en-US" dirty="0"/>
        </a:p>
      </dgm:t>
    </dgm:pt>
    <dgm:pt modelId="{E287B158-9F04-4021-89C5-6D92E0680349}" type="parTrans" cxnId="{3AF443A2-7162-4AA7-B330-F351EC68EDE5}">
      <dgm:prSet/>
      <dgm:spPr/>
      <dgm:t>
        <a:bodyPr/>
        <a:lstStyle/>
        <a:p>
          <a:endParaRPr lang="en-US"/>
        </a:p>
      </dgm:t>
    </dgm:pt>
    <dgm:pt modelId="{ED90C35B-0AAC-496D-9614-54A474A47D02}" type="sibTrans" cxnId="{3AF443A2-7162-4AA7-B330-F351EC68EDE5}">
      <dgm:prSet/>
      <dgm:spPr/>
      <dgm:t>
        <a:bodyPr/>
        <a:lstStyle/>
        <a:p>
          <a:endParaRPr lang="en-US"/>
        </a:p>
      </dgm:t>
    </dgm:pt>
    <dgm:pt modelId="{E08A3BC7-ED3F-4D29-891A-817F4C010F92}">
      <dgm:prSet/>
      <dgm:spPr/>
      <dgm:t>
        <a:bodyPr/>
        <a:lstStyle/>
        <a:p>
          <a:r>
            <a:rPr lang="hr-HR" dirty="0"/>
            <a:t>Zagreb 1851. godine – najveći grad u Hrvatskoj s 14 258 stanovnika</a:t>
          </a:r>
          <a:endParaRPr lang="en-US" dirty="0"/>
        </a:p>
      </dgm:t>
    </dgm:pt>
    <dgm:pt modelId="{423D9578-FD9B-4609-A375-020C566EDAD4}" type="parTrans" cxnId="{0B92942A-4C3D-4D03-89BD-92A617C9FE35}">
      <dgm:prSet/>
      <dgm:spPr/>
      <dgm:t>
        <a:bodyPr/>
        <a:lstStyle/>
        <a:p>
          <a:endParaRPr lang="en-US"/>
        </a:p>
      </dgm:t>
    </dgm:pt>
    <dgm:pt modelId="{F6D4C8C0-4AF2-4D14-A0A6-BF590544D69D}" type="sibTrans" cxnId="{0B92942A-4C3D-4D03-89BD-92A617C9FE35}">
      <dgm:prSet/>
      <dgm:spPr/>
      <dgm:t>
        <a:bodyPr/>
        <a:lstStyle/>
        <a:p>
          <a:endParaRPr lang="en-US"/>
        </a:p>
      </dgm:t>
    </dgm:pt>
    <dgm:pt modelId="{D79EC4C2-DC30-438E-A588-DAF419FFEFCA}" type="pres">
      <dgm:prSet presAssocID="{BD95BC8A-CADB-4B5C-9AB6-5552E8E4B9FB}" presName="linear" presStyleCnt="0">
        <dgm:presLayoutVars>
          <dgm:animLvl val="lvl"/>
          <dgm:resizeHandles val="exact"/>
        </dgm:presLayoutVars>
      </dgm:prSet>
      <dgm:spPr/>
    </dgm:pt>
    <dgm:pt modelId="{5A04C306-569A-4EF3-9A67-5FE2B3D65031}" type="pres">
      <dgm:prSet presAssocID="{0829071D-E8DD-48C7-8F46-1F7C93A6C38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17EB1E1-7071-4EE2-9979-2FFD492D3292}" type="pres">
      <dgm:prSet presAssocID="{8B24A9E1-018D-4757-AD7E-9EA3A57A29BB}" presName="spacer" presStyleCnt="0"/>
      <dgm:spPr/>
    </dgm:pt>
    <dgm:pt modelId="{E5F8D591-6C00-40D7-80A8-D671D94397EE}" type="pres">
      <dgm:prSet presAssocID="{D7154784-24DA-482F-80D8-016F2B07E0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472424-F403-4529-8B3D-B6F2F4878714}" type="pres">
      <dgm:prSet presAssocID="{ED90C35B-0AAC-496D-9614-54A474A47D02}" presName="spacer" presStyleCnt="0"/>
      <dgm:spPr/>
    </dgm:pt>
    <dgm:pt modelId="{BA88C918-79F0-46FB-8AEA-73CB5A1EFB97}" type="pres">
      <dgm:prSet presAssocID="{E08A3BC7-ED3F-4D29-891A-817F4C010F9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B92942A-4C3D-4D03-89BD-92A617C9FE35}" srcId="{BD95BC8A-CADB-4B5C-9AB6-5552E8E4B9FB}" destId="{E08A3BC7-ED3F-4D29-891A-817F4C010F92}" srcOrd="2" destOrd="0" parTransId="{423D9578-FD9B-4609-A375-020C566EDAD4}" sibTransId="{F6D4C8C0-4AF2-4D14-A0A6-BF590544D69D}"/>
    <dgm:cxn modelId="{F620453E-7121-4961-B4FB-3336C4A625D1}" type="presOf" srcId="{0829071D-E8DD-48C7-8F46-1F7C93A6C38D}" destId="{5A04C306-569A-4EF3-9A67-5FE2B3D65031}" srcOrd="0" destOrd="0" presId="urn:microsoft.com/office/officeart/2005/8/layout/vList2"/>
    <dgm:cxn modelId="{FC0AB785-BB06-472E-AA2E-78067FAA3AB1}" srcId="{BD95BC8A-CADB-4B5C-9AB6-5552E8E4B9FB}" destId="{0829071D-E8DD-48C7-8F46-1F7C93A6C38D}" srcOrd="0" destOrd="0" parTransId="{3266A84A-C544-480E-8A56-34859CA50F60}" sibTransId="{8B24A9E1-018D-4757-AD7E-9EA3A57A29BB}"/>
    <dgm:cxn modelId="{B5925D89-E72B-4B43-95BD-97850DB3B1ED}" type="presOf" srcId="{D7154784-24DA-482F-80D8-016F2B07E02D}" destId="{E5F8D591-6C00-40D7-80A8-D671D94397EE}" srcOrd="0" destOrd="0" presId="urn:microsoft.com/office/officeart/2005/8/layout/vList2"/>
    <dgm:cxn modelId="{3AF443A2-7162-4AA7-B330-F351EC68EDE5}" srcId="{BD95BC8A-CADB-4B5C-9AB6-5552E8E4B9FB}" destId="{D7154784-24DA-482F-80D8-016F2B07E02D}" srcOrd="1" destOrd="0" parTransId="{E287B158-9F04-4021-89C5-6D92E0680349}" sibTransId="{ED90C35B-0AAC-496D-9614-54A474A47D02}"/>
    <dgm:cxn modelId="{5C7A79B4-1FA9-4440-B4A5-5ABE35CFC6AE}" type="presOf" srcId="{E08A3BC7-ED3F-4D29-891A-817F4C010F92}" destId="{BA88C918-79F0-46FB-8AEA-73CB5A1EFB97}" srcOrd="0" destOrd="0" presId="urn:microsoft.com/office/officeart/2005/8/layout/vList2"/>
    <dgm:cxn modelId="{62231BD0-8B9F-462B-8147-70E169768AE8}" type="presOf" srcId="{BD95BC8A-CADB-4B5C-9AB6-5552E8E4B9FB}" destId="{D79EC4C2-DC30-438E-A588-DAF419FFEFCA}" srcOrd="0" destOrd="0" presId="urn:microsoft.com/office/officeart/2005/8/layout/vList2"/>
    <dgm:cxn modelId="{F0CB7C53-3B4E-4ACC-96CB-2FE6BF6B4467}" type="presParOf" srcId="{D79EC4C2-DC30-438E-A588-DAF419FFEFCA}" destId="{5A04C306-569A-4EF3-9A67-5FE2B3D65031}" srcOrd="0" destOrd="0" presId="urn:microsoft.com/office/officeart/2005/8/layout/vList2"/>
    <dgm:cxn modelId="{0C2B7C58-B811-4BEF-9CC7-F3891489A0C7}" type="presParOf" srcId="{D79EC4C2-DC30-438E-A588-DAF419FFEFCA}" destId="{917EB1E1-7071-4EE2-9979-2FFD492D3292}" srcOrd="1" destOrd="0" presId="urn:microsoft.com/office/officeart/2005/8/layout/vList2"/>
    <dgm:cxn modelId="{CBE38A55-E8BD-4CE5-97B7-EA1CD8D1C408}" type="presParOf" srcId="{D79EC4C2-DC30-438E-A588-DAF419FFEFCA}" destId="{E5F8D591-6C00-40D7-80A8-D671D94397EE}" srcOrd="2" destOrd="0" presId="urn:microsoft.com/office/officeart/2005/8/layout/vList2"/>
    <dgm:cxn modelId="{14482105-EB4C-4A20-9763-BBB746115BA5}" type="presParOf" srcId="{D79EC4C2-DC30-438E-A588-DAF419FFEFCA}" destId="{00472424-F403-4529-8B3D-B6F2F4878714}" srcOrd="3" destOrd="0" presId="urn:microsoft.com/office/officeart/2005/8/layout/vList2"/>
    <dgm:cxn modelId="{E43AB308-2936-4CA7-A3F7-5170B770538A}" type="presParOf" srcId="{D79EC4C2-DC30-438E-A588-DAF419FFEFCA}" destId="{BA88C918-79F0-46FB-8AEA-73CB5A1EFB9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9A94BE-7867-4BEF-9512-42E64E9338F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A9C663F-85F0-4606-A785-E08FD7BDB71C}">
      <dgm:prSet/>
      <dgm:spPr/>
      <dgm:t>
        <a:bodyPr/>
        <a:lstStyle/>
        <a:p>
          <a:r>
            <a:rPr lang="hr-HR" dirty="0"/>
            <a:t>Radnici najbrojniji i najsiromašniji stanovnici gradova – živjeli u teškim i bijednim uvjetima</a:t>
          </a:r>
          <a:endParaRPr lang="en-US" dirty="0"/>
        </a:p>
      </dgm:t>
    </dgm:pt>
    <dgm:pt modelId="{2CC8A273-566B-4103-BE53-BAA8D9AF538A}" type="parTrans" cxnId="{78678E63-9706-4A70-BF78-DB0D1D9E3E06}">
      <dgm:prSet/>
      <dgm:spPr/>
      <dgm:t>
        <a:bodyPr/>
        <a:lstStyle/>
        <a:p>
          <a:endParaRPr lang="en-US"/>
        </a:p>
      </dgm:t>
    </dgm:pt>
    <dgm:pt modelId="{ED60F640-A3B5-4D76-A3FB-EC64CB122F38}" type="sibTrans" cxnId="{78678E63-9706-4A70-BF78-DB0D1D9E3E06}">
      <dgm:prSet/>
      <dgm:spPr/>
      <dgm:t>
        <a:bodyPr/>
        <a:lstStyle/>
        <a:p>
          <a:endParaRPr lang="en-US"/>
        </a:p>
      </dgm:t>
    </dgm:pt>
    <dgm:pt modelId="{417E5B0C-5CED-44A5-8A7D-8149B9ABE2AE}">
      <dgm:prSet/>
      <dgm:spPr/>
      <dgm:t>
        <a:bodyPr/>
        <a:lstStyle/>
        <a:p>
          <a:r>
            <a:rPr lang="hr-HR"/>
            <a:t>Radili veći dio dana (do 15 sati na dan) uz male plaće</a:t>
          </a:r>
          <a:endParaRPr lang="en-US"/>
        </a:p>
      </dgm:t>
    </dgm:pt>
    <dgm:pt modelId="{62F874BA-22A3-41C4-B8E6-95C2D166987E}" type="parTrans" cxnId="{01F0655D-BDF4-4A52-9098-B75CED5229F8}">
      <dgm:prSet/>
      <dgm:spPr/>
      <dgm:t>
        <a:bodyPr/>
        <a:lstStyle/>
        <a:p>
          <a:endParaRPr lang="en-US"/>
        </a:p>
      </dgm:t>
    </dgm:pt>
    <dgm:pt modelId="{020E6846-46F7-4BE8-8851-38FE9CC330E8}" type="sibTrans" cxnId="{01F0655D-BDF4-4A52-9098-B75CED5229F8}">
      <dgm:prSet/>
      <dgm:spPr/>
      <dgm:t>
        <a:bodyPr/>
        <a:lstStyle/>
        <a:p>
          <a:endParaRPr lang="en-US"/>
        </a:p>
      </dgm:t>
    </dgm:pt>
    <dgm:pt modelId="{40A9A6E5-CA81-46BF-ADD7-843F450B10C6}">
      <dgm:prSet/>
      <dgm:spPr/>
      <dgm:t>
        <a:bodyPr/>
        <a:lstStyle/>
        <a:p>
          <a:r>
            <a:rPr lang="hr-HR"/>
            <a:t>Nisu imali pravo na bolovanje i godišnji odmor</a:t>
          </a:r>
          <a:endParaRPr lang="en-US"/>
        </a:p>
      </dgm:t>
    </dgm:pt>
    <dgm:pt modelId="{EAEA8118-C37B-40F3-BEFE-E3D7FCC7285A}" type="parTrans" cxnId="{C277B909-B8A3-4EF9-AD3A-491F253FBD04}">
      <dgm:prSet/>
      <dgm:spPr/>
      <dgm:t>
        <a:bodyPr/>
        <a:lstStyle/>
        <a:p>
          <a:endParaRPr lang="en-US"/>
        </a:p>
      </dgm:t>
    </dgm:pt>
    <dgm:pt modelId="{F2D5B5FD-DD99-4917-9C34-EF622FB67D3F}" type="sibTrans" cxnId="{C277B909-B8A3-4EF9-AD3A-491F253FBD04}">
      <dgm:prSet/>
      <dgm:spPr/>
      <dgm:t>
        <a:bodyPr/>
        <a:lstStyle/>
        <a:p>
          <a:endParaRPr lang="en-US"/>
        </a:p>
      </dgm:t>
    </dgm:pt>
    <dgm:pt modelId="{93A6B812-7CBA-4613-8A98-D188022621E4}">
      <dgm:prSet/>
      <dgm:spPr/>
      <dgm:t>
        <a:bodyPr/>
        <a:lstStyle/>
        <a:p>
          <a:r>
            <a:rPr lang="hr-HR" dirty="0"/>
            <a:t>Teški životni uvjeti pridonijeli problemu alkoholizma; nedostatak pitke vode u gradovima</a:t>
          </a:r>
          <a:endParaRPr lang="en-US" dirty="0"/>
        </a:p>
      </dgm:t>
    </dgm:pt>
    <dgm:pt modelId="{86101C50-B4D9-4F5F-9F14-E7B340E8C88B}" type="parTrans" cxnId="{5EBC90EA-C108-415B-95B1-808DAD5ACD3E}">
      <dgm:prSet/>
      <dgm:spPr/>
      <dgm:t>
        <a:bodyPr/>
        <a:lstStyle/>
        <a:p>
          <a:endParaRPr lang="hr-HR"/>
        </a:p>
      </dgm:t>
    </dgm:pt>
    <dgm:pt modelId="{A25C46BA-21F3-4BC7-8F12-C9B29447D2F5}" type="sibTrans" cxnId="{5EBC90EA-C108-415B-95B1-808DAD5ACD3E}">
      <dgm:prSet/>
      <dgm:spPr/>
      <dgm:t>
        <a:bodyPr/>
        <a:lstStyle/>
        <a:p>
          <a:endParaRPr lang="hr-HR"/>
        </a:p>
      </dgm:t>
    </dgm:pt>
    <dgm:pt modelId="{27313E35-D255-457E-88EC-FCC7D06C1C2B}" type="pres">
      <dgm:prSet presAssocID="{559A94BE-7867-4BEF-9512-42E64E9338FE}" presName="linear" presStyleCnt="0">
        <dgm:presLayoutVars>
          <dgm:animLvl val="lvl"/>
          <dgm:resizeHandles val="exact"/>
        </dgm:presLayoutVars>
      </dgm:prSet>
      <dgm:spPr/>
    </dgm:pt>
    <dgm:pt modelId="{398B5D6C-2098-4E3D-AF46-8A541CA03BD4}" type="pres">
      <dgm:prSet presAssocID="{CA9C663F-85F0-4606-A785-E08FD7BDB71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7358924-C42C-4D35-A667-794D669CE352}" type="pres">
      <dgm:prSet presAssocID="{ED60F640-A3B5-4D76-A3FB-EC64CB122F38}" presName="spacer" presStyleCnt="0"/>
      <dgm:spPr/>
    </dgm:pt>
    <dgm:pt modelId="{8B3937C0-BB91-4AEF-9EB8-C9675E2ED958}" type="pres">
      <dgm:prSet presAssocID="{417E5B0C-5CED-44A5-8A7D-8149B9ABE2A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06098C5-C5F4-4E67-B02D-C193B69A4BF8}" type="pres">
      <dgm:prSet presAssocID="{020E6846-46F7-4BE8-8851-38FE9CC330E8}" presName="spacer" presStyleCnt="0"/>
      <dgm:spPr/>
    </dgm:pt>
    <dgm:pt modelId="{F5F081B1-FEA9-463A-8714-F244C70242D8}" type="pres">
      <dgm:prSet presAssocID="{40A9A6E5-CA81-46BF-ADD7-843F450B10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07901A7-E119-4B89-8DC1-0142BD771165}" type="pres">
      <dgm:prSet presAssocID="{F2D5B5FD-DD99-4917-9C34-EF622FB67D3F}" presName="spacer" presStyleCnt="0"/>
      <dgm:spPr/>
    </dgm:pt>
    <dgm:pt modelId="{C7C62BDB-70EA-4795-BC74-1850D5E4098D}" type="pres">
      <dgm:prSet presAssocID="{93A6B812-7CBA-4613-8A98-D188022621E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277B909-B8A3-4EF9-AD3A-491F253FBD04}" srcId="{559A94BE-7867-4BEF-9512-42E64E9338FE}" destId="{40A9A6E5-CA81-46BF-ADD7-843F450B10C6}" srcOrd="2" destOrd="0" parTransId="{EAEA8118-C37B-40F3-BEFE-E3D7FCC7285A}" sibTransId="{F2D5B5FD-DD99-4917-9C34-EF622FB67D3F}"/>
    <dgm:cxn modelId="{8A247A0C-D3FA-48BA-BF7D-0976A966C394}" type="presOf" srcId="{417E5B0C-5CED-44A5-8A7D-8149B9ABE2AE}" destId="{8B3937C0-BB91-4AEF-9EB8-C9675E2ED958}" srcOrd="0" destOrd="0" presId="urn:microsoft.com/office/officeart/2005/8/layout/vList2"/>
    <dgm:cxn modelId="{27903A3C-8589-4142-BE08-0C7268EF44E7}" type="presOf" srcId="{93A6B812-7CBA-4613-8A98-D188022621E4}" destId="{C7C62BDB-70EA-4795-BC74-1850D5E4098D}" srcOrd="0" destOrd="0" presId="urn:microsoft.com/office/officeart/2005/8/layout/vList2"/>
    <dgm:cxn modelId="{01F0655D-BDF4-4A52-9098-B75CED5229F8}" srcId="{559A94BE-7867-4BEF-9512-42E64E9338FE}" destId="{417E5B0C-5CED-44A5-8A7D-8149B9ABE2AE}" srcOrd="1" destOrd="0" parTransId="{62F874BA-22A3-41C4-B8E6-95C2D166987E}" sibTransId="{020E6846-46F7-4BE8-8851-38FE9CC330E8}"/>
    <dgm:cxn modelId="{78678E63-9706-4A70-BF78-DB0D1D9E3E06}" srcId="{559A94BE-7867-4BEF-9512-42E64E9338FE}" destId="{CA9C663F-85F0-4606-A785-E08FD7BDB71C}" srcOrd="0" destOrd="0" parTransId="{2CC8A273-566B-4103-BE53-BAA8D9AF538A}" sibTransId="{ED60F640-A3B5-4D76-A3FB-EC64CB122F38}"/>
    <dgm:cxn modelId="{A8B0257B-7654-49F9-9AB0-AC8BCF78CDDE}" type="presOf" srcId="{CA9C663F-85F0-4606-A785-E08FD7BDB71C}" destId="{398B5D6C-2098-4E3D-AF46-8A541CA03BD4}" srcOrd="0" destOrd="0" presId="urn:microsoft.com/office/officeart/2005/8/layout/vList2"/>
    <dgm:cxn modelId="{BCE34EB4-6452-43C3-A146-F3D668C00A8F}" type="presOf" srcId="{559A94BE-7867-4BEF-9512-42E64E9338FE}" destId="{27313E35-D255-457E-88EC-FCC7D06C1C2B}" srcOrd="0" destOrd="0" presId="urn:microsoft.com/office/officeart/2005/8/layout/vList2"/>
    <dgm:cxn modelId="{AAF763BE-2E01-44AC-B349-59A8CB505DCC}" type="presOf" srcId="{40A9A6E5-CA81-46BF-ADD7-843F450B10C6}" destId="{F5F081B1-FEA9-463A-8714-F244C70242D8}" srcOrd="0" destOrd="0" presId="urn:microsoft.com/office/officeart/2005/8/layout/vList2"/>
    <dgm:cxn modelId="{5EBC90EA-C108-415B-95B1-808DAD5ACD3E}" srcId="{559A94BE-7867-4BEF-9512-42E64E9338FE}" destId="{93A6B812-7CBA-4613-8A98-D188022621E4}" srcOrd="3" destOrd="0" parTransId="{86101C50-B4D9-4F5F-9F14-E7B340E8C88B}" sibTransId="{A25C46BA-21F3-4BC7-8F12-C9B29447D2F5}"/>
    <dgm:cxn modelId="{61E27159-C861-4083-9510-9B3F707F1B7A}" type="presParOf" srcId="{27313E35-D255-457E-88EC-FCC7D06C1C2B}" destId="{398B5D6C-2098-4E3D-AF46-8A541CA03BD4}" srcOrd="0" destOrd="0" presId="urn:microsoft.com/office/officeart/2005/8/layout/vList2"/>
    <dgm:cxn modelId="{9BBF5896-5539-4B6B-A832-10D82B8B2984}" type="presParOf" srcId="{27313E35-D255-457E-88EC-FCC7D06C1C2B}" destId="{97358924-C42C-4D35-A667-794D669CE352}" srcOrd="1" destOrd="0" presId="urn:microsoft.com/office/officeart/2005/8/layout/vList2"/>
    <dgm:cxn modelId="{88FB4FA0-B8EE-49C2-95DC-99CE6EFD8DEE}" type="presParOf" srcId="{27313E35-D255-457E-88EC-FCC7D06C1C2B}" destId="{8B3937C0-BB91-4AEF-9EB8-C9675E2ED958}" srcOrd="2" destOrd="0" presId="urn:microsoft.com/office/officeart/2005/8/layout/vList2"/>
    <dgm:cxn modelId="{E2811398-A168-404F-829B-BB9BDE1B1FE9}" type="presParOf" srcId="{27313E35-D255-457E-88EC-FCC7D06C1C2B}" destId="{B06098C5-C5F4-4E67-B02D-C193B69A4BF8}" srcOrd="3" destOrd="0" presId="urn:microsoft.com/office/officeart/2005/8/layout/vList2"/>
    <dgm:cxn modelId="{719AC8ED-3B55-4869-9DA7-18BFAEE1D3DF}" type="presParOf" srcId="{27313E35-D255-457E-88EC-FCC7D06C1C2B}" destId="{F5F081B1-FEA9-463A-8714-F244C70242D8}" srcOrd="4" destOrd="0" presId="urn:microsoft.com/office/officeart/2005/8/layout/vList2"/>
    <dgm:cxn modelId="{BE612D43-E241-4BA3-93BC-A7021BE59E44}" type="presParOf" srcId="{27313E35-D255-457E-88EC-FCC7D06C1C2B}" destId="{607901A7-E119-4B89-8DC1-0142BD771165}" srcOrd="5" destOrd="0" presId="urn:microsoft.com/office/officeart/2005/8/layout/vList2"/>
    <dgm:cxn modelId="{BC029BCA-18B6-4DA7-AFC6-93CC67D54942}" type="presParOf" srcId="{27313E35-D255-457E-88EC-FCC7D06C1C2B}" destId="{C7C62BDB-70EA-4795-BC74-1850D5E4098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95BC8A-CADB-4B5C-9AB6-5552E8E4B9F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829071D-E8DD-48C7-8F46-1F7C93A6C38D}">
      <dgm:prSet/>
      <dgm:spPr/>
      <dgm:t>
        <a:bodyPr/>
        <a:lstStyle/>
        <a:p>
          <a:r>
            <a:rPr lang="hr-HR" dirty="0"/>
            <a:t>Dječji rad bio uobičajena pojava – čak i u najtežim uvjetima (rad u rudnicima)</a:t>
          </a:r>
          <a:endParaRPr lang="en-US" dirty="0"/>
        </a:p>
      </dgm:t>
    </dgm:pt>
    <dgm:pt modelId="{3266A84A-C544-480E-8A56-34859CA50F60}" type="parTrans" cxnId="{FC0AB785-BB06-472E-AA2E-78067FAA3AB1}">
      <dgm:prSet/>
      <dgm:spPr/>
      <dgm:t>
        <a:bodyPr/>
        <a:lstStyle/>
        <a:p>
          <a:endParaRPr lang="en-US"/>
        </a:p>
      </dgm:t>
    </dgm:pt>
    <dgm:pt modelId="{8B24A9E1-018D-4757-AD7E-9EA3A57A29BB}" type="sibTrans" cxnId="{FC0AB785-BB06-472E-AA2E-78067FAA3AB1}">
      <dgm:prSet/>
      <dgm:spPr/>
      <dgm:t>
        <a:bodyPr/>
        <a:lstStyle/>
        <a:p>
          <a:endParaRPr lang="en-US"/>
        </a:p>
      </dgm:t>
    </dgm:pt>
    <dgm:pt modelId="{D7154784-24DA-482F-80D8-016F2B07E02D}">
      <dgm:prSet/>
      <dgm:spPr/>
      <dgm:t>
        <a:bodyPr/>
        <a:lstStyle/>
        <a:p>
          <a:r>
            <a:rPr lang="hr-HR" dirty="0"/>
            <a:t>Manje plaćeni nego odrasli</a:t>
          </a:r>
          <a:endParaRPr lang="en-US" dirty="0"/>
        </a:p>
      </dgm:t>
    </dgm:pt>
    <dgm:pt modelId="{E287B158-9F04-4021-89C5-6D92E0680349}" type="parTrans" cxnId="{3AF443A2-7162-4AA7-B330-F351EC68EDE5}">
      <dgm:prSet/>
      <dgm:spPr/>
      <dgm:t>
        <a:bodyPr/>
        <a:lstStyle/>
        <a:p>
          <a:endParaRPr lang="en-US"/>
        </a:p>
      </dgm:t>
    </dgm:pt>
    <dgm:pt modelId="{ED90C35B-0AAC-496D-9614-54A474A47D02}" type="sibTrans" cxnId="{3AF443A2-7162-4AA7-B330-F351EC68EDE5}">
      <dgm:prSet/>
      <dgm:spPr/>
      <dgm:t>
        <a:bodyPr/>
        <a:lstStyle/>
        <a:p>
          <a:endParaRPr lang="en-US"/>
        </a:p>
      </dgm:t>
    </dgm:pt>
    <dgm:pt modelId="{D79EC4C2-DC30-438E-A588-DAF419FFEFCA}" type="pres">
      <dgm:prSet presAssocID="{BD95BC8A-CADB-4B5C-9AB6-5552E8E4B9FB}" presName="linear" presStyleCnt="0">
        <dgm:presLayoutVars>
          <dgm:animLvl val="lvl"/>
          <dgm:resizeHandles val="exact"/>
        </dgm:presLayoutVars>
      </dgm:prSet>
      <dgm:spPr/>
    </dgm:pt>
    <dgm:pt modelId="{5A04C306-569A-4EF3-9A67-5FE2B3D65031}" type="pres">
      <dgm:prSet presAssocID="{0829071D-E8DD-48C7-8F46-1F7C93A6C3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17EB1E1-7071-4EE2-9979-2FFD492D3292}" type="pres">
      <dgm:prSet presAssocID="{8B24A9E1-018D-4757-AD7E-9EA3A57A29BB}" presName="spacer" presStyleCnt="0"/>
      <dgm:spPr/>
    </dgm:pt>
    <dgm:pt modelId="{E5F8D591-6C00-40D7-80A8-D671D94397EE}" type="pres">
      <dgm:prSet presAssocID="{D7154784-24DA-482F-80D8-016F2B07E02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620453E-7121-4961-B4FB-3336C4A625D1}" type="presOf" srcId="{0829071D-E8DD-48C7-8F46-1F7C93A6C38D}" destId="{5A04C306-569A-4EF3-9A67-5FE2B3D65031}" srcOrd="0" destOrd="0" presId="urn:microsoft.com/office/officeart/2005/8/layout/vList2"/>
    <dgm:cxn modelId="{FC0AB785-BB06-472E-AA2E-78067FAA3AB1}" srcId="{BD95BC8A-CADB-4B5C-9AB6-5552E8E4B9FB}" destId="{0829071D-E8DD-48C7-8F46-1F7C93A6C38D}" srcOrd="0" destOrd="0" parTransId="{3266A84A-C544-480E-8A56-34859CA50F60}" sibTransId="{8B24A9E1-018D-4757-AD7E-9EA3A57A29BB}"/>
    <dgm:cxn modelId="{B5925D89-E72B-4B43-95BD-97850DB3B1ED}" type="presOf" srcId="{D7154784-24DA-482F-80D8-016F2B07E02D}" destId="{E5F8D591-6C00-40D7-80A8-D671D94397EE}" srcOrd="0" destOrd="0" presId="urn:microsoft.com/office/officeart/2005/8/layout/vList2"/>
    <dgm:cxn modelId="{3AF443A2-7162-4AA7-B330-F351EC68EDE5}" srcId="{BD95BC8A-CADB-4B5C-9AB6-5552E8E4B9FB}" destId="{D7154784-24DA-482F-80D8-016F2B07E02D}" srcOrd="1" destOrd="0" parTransId="{E287B158-9F04-4021-89C5-6D92E0680349}" sibTransId="{ED90C35B-0AAC-496D-9614-54A474A47D02}"/>
    <dgm:cxn modelId="{62231BD0-8B9F-462B-8147-70E169768AE8}" type="presOf" srcId="{BD95BC8A-CADB-4B5C-9AB6-5552E8E4B9FB}" destId="{D79EC4C2-DC30-438E-A588-DAF419FFEFCA}" srcOrd="0" destOrd="0" presId="urn:microsoft.com/office/officeart/2005/8/layout/vList2"/>
    <dgm:cxn modelId="{F0CB7C53-3B4E-4ACC-96CB-2FE6BF6B4467}" type="presParOf" srcId="{D79EC4C2-DC30-438E-A588-DAF419FFEFCA}" destId="{5A04C306-569A-4EF3-9A67-5FE2B3D65031}" srcOrd="0" destOrd="0" presId="urn:microsoft.com/office/officeart/2005/8/layout/vList2"/>
    <dgm:cxn modelId="{0C2B7C58-B811-4BEF-9CC7-F3891489A0C7}" type="presParOf" srcId="{D79EC4C2-DC30-438E-A588-DAF419FFEFCA}" destId="{917EB1E1-7071-4EE2-9979-2FFD492D3292}" srcOrd="1" destOrd="0" presId="urn:microsoft.com/office/officeart/2005/8/layout/vList2"/>
    <dgm:cxn modelId="{CBE38A55-E8BD-4CE5-97B7-EA1CD8D1C408}" type="presParOf" srcId="{D79EC4C2-DC30-438E-A588-DAF419FFEFCA}" destId="{E5F8D591-6C00-40D7-80A8-D671D94397E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176A8F-DB28-4C42-B6DD-870B7AFCB4E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98FED824-C64D-43EC-BD83-2EDDEB3080B0}">
      <dgm:prSet/>
      <dgm:spPr/>
      <dgm:t>
        <a:bodyPr/>
        <a:lstStyle/>
        <a:p>
          <a:r>
            <a:rPr lang="hr-HR" dirty="0"/>
            <a:t>Industrijalizacija utjecala i na promjenu uloge žena u društvu</a:t>
          </a:r>
          <a:endParaRPr lang="en-US" dirty="0"/>
        </a:p>
      </dgm:t>
    </dgm:pt>
    <dgm:pt modelId="{9821D798-E5F3-4D3D-8EC0-02BD840C7DFB}" type="parTrans" cxnId="{0685E7DD-D156-411C-9F02-7EFB83C9A236}">
      <dgm:prSet/>
      <dgm:spPr/>
      <dgm:t>
        <a:bodyPr/>
        <a:lstStyle/>
        <a:p>
          <a:endParaRPr lang="en-US"/>
        </a:p>
      </dgm:t>
    </dgm:pt>
    <dgm:pt modelId="{DE0B2341-CA12-42C7-A6C1-A54F4061E831}" type="sibTrans" cxnId="{0685E7DD-D156-411C-9F02-7EFB83C9A236}">
      <dgm:prSet/>
      <dgm:spPr/>
      <dgm:t>
        <a:bodyPr/>
        <a:lstStyle/>
        <a:p>
          <a:endParaRPr lang="en-US"/>
        </a:p>
      </dgm:t>
    </dgm:pt>
    <dgm:pt modelId="{B365621C-B2BA-488B-900B-6A0CC8CC4213}">
      <dgm:prSet/>
      <dgm:spPr/>
      <dgm:t>
        <a:bodyPr/>
        <a:lstStyle/>
        <a:p>
          <a:r>
            <a:rPr lang="hr-HR" dirty="0"/>
            <a:t>Sve veći broj žena zapošljavalo se u raznim granama industrije (ponajviše u tekstilnoj), ali i u rudnicima</a:t>
          </a:r>
          <a:endParaRPr lang="en-US" dirty="0"/>
        </a:p>
      </dgm:t>
    </dgm:pt>
    <dgm:pt modelId="{838BC370-147D-43FB-8082-660D1F761ECE}" type="parTrans" cxnId="{DB76B91F-B502-43EB-B790-FF3840371062}">
      <dgm:prSet/>
      <dgm:spPr/>
      <dgm:t>
        <a:bodyPr/>
        <a:lstStyle/>
        <a:p>
          <a:endParaRPr lang="en-US"/>
        </a:p>
      </dgm:t>
    </dgm:pt>
    <dgm:pt modelId="{1E942829-E21F-43F9-91F5-BA304497A783}" type="sibTrans" cxnId="{DB76B91F-B502-43EB-B790-FF3840371062}">
      <dgm:prSet/>
      <dgm:spPr/>
      <dgm:t>
        <a:bodyPr/>
        <a:lstStyle/>
        <a:p>
          <a:endParaRPr lang="en-US"/>
        </a:p>
      </dgm:t>
    </dgm:pt>
    <dgm:pt modelId="{2D0800F5-C357-4560-9FFA-E1BFE6455E1A}">
      <dgm:prSet/>
      <dgm:spPr/>
      <dgm:t>
        <a:bodyPr/>
        <a:lstStyle/>
        <a:p>
          <a:r>
            <a:rPr lang="hr-HR"/>
            <a:t>Nakon dugotrajnog rada u tvornici ili rudniku, na ženama bio još i teret kućanskih poslova</a:t>
          </a:r>
          <a:endParaRPr lang="en-US"/>
        </a:p>
      </dgm:t>
    </dgm:pt>
    <dgm:pt modelId="{1EC2CEC1-01A5-41C9-AA72-E4D6647FAB1E}" type="parTrans" cxnId="{46E2C594-C0D9-4ADA-8DDF-FB736ED0667E}">
      <dgm:prSet/>
      <dgm:spPr/>
      <dgm:t>
        <a:bodyPr/>
        <a:lstStyle/>
        <a:p>
          <a:endParaRPr lang="en-US"/>
        </a:p>
      </dgm:t>
    </dgm:pt>
    <dgm:pt modelId="{011EE96F-CE0B-40AB-9EC5-8265087BFB90}" type="sibTrans" cxnId="{46E2C594-C0D9-4ADA-8DDF-FB736ED0667E}">
      <dgm:prSet/>
      <dgm:spPr/>
      <dgm:t>
        <a:bodyPr/>
        <a:lstStyle/>
        <a:p>
          <a:endParaRPr lang="en-US"/>
        </a:p>
      </dgm:t>
    </dgm:pt>
    <dgm:pt modelId="{B3596B6A-F1F0-4722-8051-56005B705734}" type="pres">
      <dgm:prSet presAssocID="{16176A8F-DB28-4C42-B6DD-870B7AFCB4EB}" presName="linear" presStyleCnt="0">
        <dgm:presLayoutVars>
          <dgm:animLvl val="lvl"/>
          <dgm:resizeHandles val="exact"/>
        </dgm:presLayoutVars>
      </dgm:prSet>
      <dgm:spPr/>
    </dgm:pt>
    <dgm:pt modelId="{8A3E9CD2-0F30-4378-A4D1-78D249408143}" type="pres">
      <dgm:prSet presAssocID="{98FED824-C64D-43EC-BD83-2EDDEB3080B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76C293-72D2-4D89-83A1-2335F877C538}" type="pres">
      <dgm:prSet presAssocID="{DE0B2341-CA12-42C7-A6C1-A54F4061E831}" presName="spacer" presStyleCnt="0"/>
      <dgm:spPr/>
    </dgm:pt>
    <dgm:pt modelId="{2854FB86-8DCA-4262-B15C-DF645CE06E31}" type="pres">
      <dgm:prSet presAssocID="{B365621C-B2BA-488B-900B-6A0CC8CC421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D9A856-A542-4BF8-A911-67889D23D126}" type="pres">
      <dgm:prSet presAssocID="{1E942829-E21F-43F9-91F5-BA304497A783}" presName="spacer" presStyleCnt="0"/>
      <dgm:spPr/>
    </dgm:pt>
    <dgm:pt modelId="{BC4DE39B-A843-47C2-AC69-781A1A3BA8B8}" type="pres">
      <dgm:prSet presAssocID="{2D0800F5-C357-4560-9FFA-E1BFE6455E1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BD02B1B-ADCA-4329-879E-968EC7E2F4B2}" type="presOf" srcId="{16176A8F-DB28-4C42-B6DD-870B7AFCB4EB}" destId="{B3596B6A-F1F0-4722-8051-56005B705734}" srcOrd="0" destOrd="0" presId="urn:microsoft.com/office/officeart/2005/8/layout/vList2"/>
    <dgm:cxn modelId="{DB76B91F-B502-43EB-B790-FF3840371062}" srcId="{16176A8F-DB28-4C42-B6DD-870B7AFCB4EB}" destId="{B365621C-B2BA-488B-900B-6A0CC8CC4213}" srcOrd="1" destOrd="0" parTransId="{838BC370-147D-43FB-8082-660D1F761ECE}" sibTransId="{1E942829-E21F-43F9-91F5-BA304497A783}"/>
    <dgm:cxn modelId="{68C34622-BDE3-4164-8A36-3F072DB3E7C1}" type="presOf" srcId="{98FED824-C64D-43EC-BD83-2EDDEB3080B0}" destId="{8A3E9CD2-0F30-4378-A4D1-78D249408143}" srcOrd="0" destOrd="0" presId="urn:microsoft.com/office/officeart/2005/8/layout/vList2"/>
    <dgm:cxn modelId="{DC23085D-BCD9-48E2-9FA9-C71E90C2B89B}" type="presOf" srcId="{2D0800F5-C357-4560-9FFA-E1BFE6455E1A}" destId="{BC4DE39B-A843-47C2-AC69-781A1A3BA8B8}" srcOrd="0" destOrd="0" presId="urn:microsoft.com/office/officeart/2005/8/layout/vList2"/>
    <dgm:cxn modelId="{46E2C594-C0D9-4ADA-8DDF-FB736ED0667E}" srcId="{16176A8F-DB28-4C42-B6DD-870B7AFCB4EB}" destId="{2D0800F5-C357-4560-9FFA-E1BFE6455E1A}" srcOrd="2" destOrd="0" parTransId="{1EC2CEC1-01A5-41C9-AA72-E4D6647FAB1E}" sibTransId="{011EE96F-CE0B-40AB-9EC5-8265087BFB90}"/>
    <dgm:cxn modelId="{35228596-080A-4892-93B2-0C37ABF93E4A}" type="presOf" srcId="{B365621C-B2BA-488B-900B-6A0CC8CC4213}" destId="{2854FB86-8DCA-4262-B15C-DF645CE06E31}" srcOrd="0" destOrd="0" presId="urn:microsoft.com/office/officeart/2005/8/layout/vList2"/>
    <dgm:cxn modelId="{0685E7DD-D156-411C-9F02-7EFB83C9A236}" srcId="{16176A8F-DB28-4C42-B6DD-870B7AFCB4EB}" destId="{98FED824-C64D-43EC-BD83-2EDDEB3080B0}" srcOrd="0" destOrd="0" parTransId="{9821D798-E5F3-4D3D-8EC0-02BD840C7DFB}" sibTransId="{DE0B2341-CA12-42C7-A6C1-A54F4061E831}"/>
    <dgm:cxn modelId="{18E8BB6E-7206-4FB2-B067-2AD1EF30E882}" type="presParOf" srcId="{B3596B6A-F1F0-4722-8051-56005B705734}" destId="{8A3E9CD2-0F30-4378-A4D1-78D249408143}" srcOrd="0" destOrd="0" presId="urn:microsoft.com/office/officeart/2005/8/layout/vList2"/>
    <dgm:cxn modelId="{7A961D14-1418-4EF9-AC96-EE9261E7E141}" type="presParOf" srcId="{B3596B6A-F1F0-4722-8051-56005B705734}" destId="{5676C293-72D2-4D89-83A1-2335F877C538}" srcOrd="1" destOrd="0" presId="urn:microsoft.com/office/officeart/2005/8/layout/vList2"/>
    <dgm:cxn modelId="{3568EFF2-34D8-4D07-AEB1-26C2530389F4}" type="presParOf" srcId="{B3596B6A-F1F0-4722-8051-56005B705734}" destId="{2854FB86-8DCA-4262-B15C-DF645CE06E31}" srcOrd="2" destOrd="0" presId="urn:microsoft.com/office/officeart/2005/8/layout/vList2"/>
    <dgm:cxn modelId="{5D406E37-B928-4F82-87B2-6623214B8632}" type="presParOf" srcId="{B3596B6A-F1F0-4722-8051-56005B705734}" destId="{6DD9A856-A542-4BF8-A911-67889D23D126}" srcOrd="3" destOrd="0" presId="urn:microsoft.com/office/officeart/2005/8/layout/vList2"/>
    <dgm:cxn modelId="{9B85A9E2-4504-4602-878F-5119E92FEB6A}" type="presParOf" srcId="{B3596B6A-F1F0-4722-8051-56005B705734}" destId="{BC4DE39B-A843-47C2-AC69-781A1A3BA8B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9A94BE-7867-4BEF-9512-42E64E9338F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A9C663F-85F0-4606-A785-E08FD7BDB71C}">
      <dgm:prSet/>
      <dgm:spPr/>
      <dgm:t>
        <a:bodyPr/>
        <a:lstStyle/>
        <a:p>
          <a:pPr algn="just"/>
          <a:r>
            <a:rPr lang="hr-HR" dirty="0"/>
            <a:t>Loš položaj radnika doveo do stvaranja prvih organizacija koje su se borile za bolje radne i životne uvjete radnika</a:t>
          </a:r>
          <a:endParaRPr lang="en-US" dirty="0"/>
        </a:p>
      </dgm:t>
    </dgm:pt>
    <dgm:pt modelId="{2CC8A273-566B-4103-BE53-BAA8D9AF538A}" type="parTrans" cxnId="{78678E63-9706-4A70-BF78-DB0D1D9E3E06}">
      <dgm:prSet/>
      <dgm:spPr/>
      <dgm:t>
        <a:bodyPr/>
        <a:lstStyle/>
        <a:p>
          <a:endParaRPr lang="en-US"/>
        </a:p>
      </dgm:t>
    </dgm:pt>
    <dgm:pt modelId="{ED60F640-A3B5-4D76-A3FB-EC64CB122F38}" type="sibTrans" cxnId="{78678E63-9706-4A70-BF78-DB0D1D9E3E06}">
      <dgm:prSet/>
      <dgm:spPr/>
      <dgm:t>
        <a:bodyPr/>
        <a:lstStyle/>
        <a:p>
          <a:endParaRPr lang="en-US"/>
        </a:p>
      </dgm:t>
    </dgm:pt>
    <dgm:pt modelId="{417E5B0C-5CED-44A5-8A7D-8149B9ABE2AE}">
      <dgm:prSet/>
      <dgm:spPr/>
      <dgm:t>
        <a:bodyPr/>
        <a:lstStyle/>
        <a:p>
          <a:r>
            <a:rPr lang="hr-HR" dirty="0"/>
            <a:t>Prva organizacija koja se pokušala izboriti za radnička prava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britanski čartisti (</a:t>
          </a:r>
          <a:r>
            <a:rPr lang="hr-HR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Chartists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F874BA-22A3-41C4-B8E6-95C2D166987E}" type="parTrans" cxnId="{01F0655D-BDF4-4A52-9098-B75CED5229F8}">
      <dgm:prSet/>
      <dgm:spPr/>
      <dgm:t>
        <a:bodyPr/>
        <a:lstStyle/>
        <a:p>
          <a:endParaRPr lang="en-US"/>
        </a:p>
      </dgm:t>
    </dgm:pt>
    <dgm:pt modelId="{020E6846-46F7-4BE8-8851-38FE9CC330E8}" type="sibTrans" cxnId="{01F0655D-BDF4-4A52-9098-B75CED5229F8}">
      <dgm:prSet/>
      <dgm:spPr/>
      <dgm:t>
        <a:bodyPr/>
        <a:lstStyle/>
        <a:p>
          <a:endParaRPr lang="en-US"/>
        </a:p>
      </dgm:t>
    </dgm:pt>
    <dgm:pt modelId="{40A9A6E5-CA81-46BF-ADD7-843F450B10C6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Narodna povelja (</a:t>
          </a:r>
          <a:r>
            <a:rPr lang="hr-HR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People’s</a:t>
          </a:r>
          <a:r>
            <a:rPr lang="hr-H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Charter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dirty="0"/>
            <a:t> – tražili liberalne reforme: opće pravo glasa za muškarce starije od 21 godine</a:t>
          </a:r>
          <a:endParaRPr lang="en-US" dirty="0"/>
        </a:p>
      </dgm:t>
    </dgm:pt>
    <dgm:pt modelId="{EAEA8118-C37B-40F3-BEFE-E3D7FCC7285A}" type="parTrans" cxnId="{C277B909-B8A3-4EF9-AD3A-491F253FBD04}">
      <dgm:prSet/>
      <dgm:spPr/>
      <dgm:t>
        <a:bodyPr/>
        <a:lstStyle/>
        <a:p>
          <a:endParaRPr lang="en-US"/>
        </a:p>
      </dgm:t>
    </dgm:pt>
    <dgm:pt modelId="{F2D5B5FD-DD99-4917-9C34-EF622FB67D3F}" type="sibTrans" cxnId="{C277B909-B8A3-4EF9-AD3A-491F253FBD04}">
      <dgm:prSet/>
      <dgm:spPr/>
      <dgm:t>
        <a:bodyPr/>
        <a:lstStyle/>
        <a:p>
          <a:endParaRPr lang="en-US"/>
        </a:p>
      </dgm:t>
    </dgm:pt>
    <dgm:pt modelId="{93A6B812-7CBA-4613-8A98-D188022621E4}">
      <dgm:prSet/>
      <dgm:spPr/>
      <dgm:t>
        <a:bodyPr/>
        <a:lstStyle/>
        <a:p>
          <a:pPr algn="just"/>
          <a:r>
            <a:rPr lang="hr-HR" dirty="0"/>
            <a:t>Nisu uspjeli u svojoj namjeri (njihovi zahtjevi djelomično prihvaćeni u drugoj polovici XIX. stoljeća)</a:t>
          </a:r>
          <a:endParaRPr lang="en-US" dirty="0"/>
        </a:p>
      </dgm:t>
    </dgm:pt>
    <dgm:pt modelId="{86101C50-B4D9-4F5F-9F14-E7B340E8C88B}" type="parTrans" cxnId="{5EBC90EA-C108-415B-95B1-808DAD5ACD3E}">
      <dgm:prSet/>
      <dgm:spPr/>
      <dgm:t>
        <a:bodyPr/>
        <a:lstStyle/>
        <a:p>
          <a:endParaRPr lang="hr-HR"/>
        </a:p>
      </dgm:t>
    </dgm:pt>
    <dgm:pt modelId="{A25C46BA-21F3-4BC7-8F12-C9B29447D2F5}" type="sibTrans" cxnId="{5EBC90EA-C108-415B-95B1-808DAD5ACD3E}">
      <dgm:prSet/>
      <dgm:spPr/>
      <dgm:t>
        <a:bodyPr/>
        <a:lstStyle/>
        <a:p>
          <a:endParaRPr lang="hr-HR"/>
        </a:p>
      </dgm:t>
    </dgm:pt>
    <dgm:pt modelId="{27313E35-D255-457E-88EC-FCC7D06C1C2B}" type="pres">
      <dgm:prSet presAssocID="{559A94BE-7867-4BEF-9512-42E64E9338FE}" presName="linear" presStyleCnt="0">
        <dgm:presLayoutVars>
          <dgm:animLvl val="lvl"/>
          <dgm:resizeHandles val="exact"/>
        </dgm:presLayoutVars>
      </dgm:prSet>
      <dgm:spPr/>
    </dgm:pt>
    <dgm:pt modelId="{398B5D6C-2098-4E3D-AF46-8A541CA03BD4}" type="pres">
      <dgm:prSet presAssocID="{CA9C663F-85F0-4606-A785-E08FD7BDB71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7358924-C42C-4D35-A667-794D669CE352}" type="pres">
      <dgm:prSet presAssocID="{ED60F640-A3B5-4D76-A3FB-EC64CB122F38}" presName="spacer" presStyleCnt="0"/>
      <dgm:spPr/>
    </dgm:pt>
    <dgm:pt modelId="{8B3937C0-BB91-4AEF-9EB8-C9675E2ED958}" type="pres">
      <dgm:prSet presAssocID="{417E5B0C-5CED-44A5-8A7D-8149B9ABE2A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06098C5-C5F4-4E67-B02D-C193B69A4BF8}" type="pres">
      <dgm:prSet presAssocID="{020E6846-46F7-4BE8-8851-38FE9CC330E8}" presName="spacer" presStyleCnt="0"/>
      <dgm:spPr/>
    </dgm:pt>
    <dgm:pt modelId="{F5F081B1-FEA9-463A-8714-F244C70242D8}" type="pres">
      <dgm:prSet presAssocID="{40A9A6E5-CA81-46BF-ADD7-843F450B10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07901A7-E119-4B89-8DC1-0142BD771165}" type="pres">
      <dgm:prSet presAssocID="{F2D5B5FD-DD99-4917-9C34-EF622FB67D3F}" presName="spacer" presStyleCnt="0"/>
      <dgm:spPr/>
    </dgm:pt>
    <dgm:pt modelId="{C7C62BDB-70EA-4795-BC74-1850D5E4098D}" type="pres">
      <dgm:prSet presAssocID="{93A6B812-7CBA-4613-8A98-D188022621E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277B909-B8A3-4EF9-AD3A-491F253FBD04}" srcId="{559A94BE-7867-4BEF-9512-42E64E9338FE}" destId="{40A9A6E5-CA81-46BF-ADD7-843F450B10C6}" srcOrd="2" destOrd="0" parTransId="{EAEA8118-C37B-40F3-BEFE-E3D7FCC7285A}" sibTransId="{F2D5B5FD-DD99-4917-9C34-EF622FB67D3F}"/>
    <dgm:cxn modelId="{8A247A0C-D3FA-48BA-BF7D-0976A966C394}" type="presOf" srcId="{417E5B0C-5CED-44A5-8A7D-8149B9ABE2AE}" destId="{8B3937C0-BB91-4AEF-9EB8-C9675E2ED958}" srcOrd="0" destOrd="0" presId="urn:microsoft.com/office/officeart/2005/8/layout/vList2"/>
    <dgm:cxn modelId="{27903A3C-8589-4142-BE08-0C7268EF44E7}" type="presOf" srcId="{93A6B812-7CBA-4613-8A98-D188022621E4}" destId="{C7C62BDB-70EA-4795-BC74-1850D5E4098D}" srcOrd="0" destOrd="0" presId="urn:microsoft.com/office/officeart/2005/8/layout/vList2"/>
    <dgm:cxn modelId="{01F0655D-BDF4-4A52-9098-B75CED5229F8}" srcId="{559A94BE-7867-4BEF-9512-42E64E9338FE}" destId="{417E5B0C-5CED-44A5-8A7D-8149B9ABE2AE}" srcOrd="1" destOrd="0" parTransId="{62F874BA-22A3-41C4-B8E6-95C2D166987E}" sibTransId="{020E6846-46F7-4BE8-8851-38FE9CC330E8}"/>
    <dgm:cxn modelId="{78678E63-9706-4A70-BF78-DB0D1D9E3E06}" srcId="{559A94BE-7867-4BEF-9512-42E64E9338FE}" destId="{CA9C663F-85F0-4606-A785-E08FD7BDB71C}" srcOrd="0" destOrd="0" parTransId="{2CC8A273-566B-4103-BE53-BAA8D9AF538A}" sibTransId="{ED60F640-A3B5-4D76-A3FB-EC64CB122F38}"/>
    <dgm:cxn modelId="{A8B0257B-7654-49F9-9AB0-AC8BCF78CDDE}" type="presOf" srcId="{CA9C663F-85F0-4606-A785-E08FD7BDB71C}" destId="{398B5D6C-2098-4E3D-AF46-8A541CA03BD4}" srcOrd="0" destOrd="0" presId="urn:microsoft.com/office/officeart/2005/8/layout/vList2"/>
    <dgm:cxn modelId="{BCE34EB4-6452-43C3-A146-F3D668C00A8F}" type="presOf" srcId="{559A94BE-7867-4BEF-9512-42E64E9338FE}" destId="{27313E35-D255-457E-88EC-FCC7D06C1C2B}" srcOrd="0" destOrd="0" presId="urn:microsoft.com/office/officeart/2005/8/layout/vList2"/>
    <dgm:cxn modelId="{AAF763BE-2E01-44AC-B349-59A8CB505DCC}" type="presOf" srcId="{40A9A6E5-CA81-46BF-ADD7-843F450B10C6}" destId="{F5F081B1-FEA9-463A-8714-F244C70242D8}" srcOrd="0" destOrd="0" presId="urn:microsoft.com/office/officeart/2005/8/layout/vList2"/>
    <dgm:cxn modelId="{5EBC90EA-C108-415B-95B1-808DAD5ACD3E}" srcId="{559A94BE-7867-4BEF-9512-42E64E9338FE}" destId="{93A6B812-7CBA-4613-8A98-D188022621E4}" srcOrd="3" destOrd="0" parTransId="{86101C50-B4D9-4F5F-9F14-E7B340E8C88B}" sibTransId="{A25C46BA-21F3-4BC7-8F12-C9B29447D2F5}"/>
    <dgm:cxn modelId="{61E27159-C861-4083-9510-9B3F707F1B7A}" type="presParOf" srcId="{27313E35-D255-457E-88EC-FCC7D06C1C2B}" destId="{398B5D6C-2098-4E3D-AF46-8A541CA03BD4}" srcOrd="0" destOrd="0" presId="urn:microsoft.com/office/officeart/2005/8/layout/vList2"/>
    <dgm:cxn modelId="{9BBF5896-5539-4B6B-A832-10D82B8B2984}" type="presParOf" srcId="{27313E35-D255-457E-88EC-FCC7D06C1C2B}" destId="{97358924-C42C-4D35-A667-794D669CE352}" srcOrd="1" destOrd="0" presId="urn:microsoft.com/office/officeart/2005/8/layout/vList2"/>
    <dgm:cxn modelId="{88FB4FA0-B8EE-49C2-95DC-99CE6EFD8DEE}" type="presParOf" srcId="{27313E35-D255-457E-88EC-FCC7D06C1C2B}" destId="{8B3937C0-BB91-4AEF-9EB8-C9675E2ED958}" srcOrd="2" destOrd="0" presId="urn:microsoft.com/office/officeart/2005/8/layout/vList2"/>
    <dgm:cxn modelId="{E2811398-A168-404F-829B-BB9BDE1B1FE9}" type="presParOf" srcId="{27313E35-D255-457E-88EC-FCC7D06C1C2B}" destId="{B06098C5-C5F4-4E67-B02D-C193B69A4BF8}" srcOrd="3" destOrd="0" presId="urn:microsoft.com/office/officeart/2005/8/layout/vList2"/>
    <dgm:cxn modelId="{719AC8ED-3B55-4869-9DA7-18BFAEE1D3DF}" type="presParOf" srcId="{27313E35-D255-457E-88EC-FCC7D06C1C2B}" destId="{F5F081B1-FEA9-463A-8714-F244C70242D8}" srcOrd="4" destOrd="0" presId="urn:microsoft.com/office/officeart/2005/8/layout/vList2"/>
    <dgm:cxn modelId="{BE612D43-E241-4BA3-93BC-A7021BE59E44}" type="presParOf" srcId="{27313E35-D255-457E-88EC-FCC7D06C1C2B}" destId="{607901A7-E119-4B89-8DC1-0142BD771165}" srcOrd="5" destOrd="0" presId="urn:microsoft.com/office/officeart/2005/8/layout/vList2"/>
    <dgm:cxn modelId="{BC029BCA-18B6-4DA7-AFC6-93CC67D54942}" type="presParOf" srcId="{27313E35-D255-457E-88EC-FCC7D06C1C2B}" destId="{C7C62BDB-70EA-4795-BC74-1850D5E4098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388504-00FD-4937-A9C0-5B158DB7AE7C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502591C9-CA66-4B02-A6C1-835C2FC4A534}">
      <dgm:prSet/>
      <dgm:spPr/>
      <dgm:t>
        <a:bodyPr/>
        <a:lstStyle/>
        <a:p>
          <a:r>
            <a:rPr lang="hr-HR" dirty="0"/>
            <a:t>Osnivaju se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sindikati</a:t>
          </a:r>
          <a:r>
            <a:rPr lang="hr-HR" dirty="0"/>
            <a:t> – organizacije radnika i službenika</a:t>
          </a:r>
          <a:endParaRPr lang="en-US" dirty="0"/>
        </a:p>
      </dgm:t>
    </dgm:pt>
    <dgm:pt modelId="{C62CD7CB-80FE-4046-B0EA-001B38CAA61A}" type="parTrans" cxnId="{3875F51C-F8FF-44AD-863B-EDD18540197B}">
      <dgm:prSet/>
      <dgm:spPr/>
      <dgm:t>
        <a:bodyPr/>
        <a:lstStyle/>
        <a:p>
          <a:endParaRPr lang="en-US"/>
        </a:p>
      </dgm:t>
    </dgm:pt>
    <dgm:pt modelId="{147E81A9-5B00-48E7-8581-31C68907C9E6}" type="sibTrans" cxnId="{3875F51C-F8FF-44AD-863B-EDD18540197B}">
      <dgm:prSet/>
      <dgm:spPr/>
      <dgm:t>
        <a:bodyPr/>
        <a:lstStyle/>
        <a:p>
          <a:endParaRPr lang="en-US"/>
        </a:p>
      </dgm:t>
    </dgm:pt>
    <dgm:pt modelId="{D9A94C79-601D-41A8-8C17-6BA7F6B20C0F}">
      <dgm:prSet/>
      <dgm:spPr/>
      <dgm:t>
        <a:bodyPr/>
        <a:lstStyle/>
        <a:p>
          <a:r>
            <a:rPr lang="hr-HR"/>
            <a:t>Sindikalne organizacije pojavile se 1830-ih u Engleskoj</a:t>
          </a:r>
          <a:endParaRPr lang="en-US"/>
        </a:p>
      </dgm:t>
    </dgm:pt>
    <dgm:pt modelId="{ABFFECC4-F5A2-486B-AAB0-382D5DE9FF1E}" type="parTrans" cxnId="{D6695AA9-CB28-451B-B9DA-012325307A59}">
      <dgm:prSet/>
      <dgm:spPr/>
      <dgm:t>
        <a:bodyPr/>
        <a:lstStyle/>
        <a:p>
          <a:endParaRPr lang="en-US"/>
        </a:p>
      </dgm:t>
    </dgm:pt>
    <dgm:pt modelId="{EB3D9B00-CEBB-4D8F-BA53-3146F3CFEE36}" type="sibTrans" cxnId="{D6695AA9-CB28-451B-B9DA-012325307A59}">
      <dgm:prSet/>
      <dgm:spPr/>
      <dgm:t>
        <a:bodyPr/>
        <a:lstStyle/>
        <a:p>
          <a:endParaRPr lang="en-US"/>
        </a:p>
      </dgm:t>
    </dgm:pt>
    <dgm:pt modelId="{D5A18EE1-D2EE-40D6-81E6-BAB9B545554F}">
      <dgm:prSet/>
      <dgm:spPr/>
      <dgm:t>
        <a:bodyPr/>
        <a:lstStyle/>
        <a:p>
          <a:r>
            <a:rPr lang="hr-HR" dirty="0"/>
            <a:t>Najčešća metoda sindikalne borbe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štrajk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EA45C1-32D0-4D1E-9CD4-4DD345AD3150}" type="parTrans" cxnId="{56FB2B4C-7BC7-4549-8045-501E679DD1FD}">
      <dgm:prSet/>
      <dgm:spPr/>
      <dgm:t>
        <a:bodyPr/>
        <a:lstStyle/>
        <a:p>
          <a:endParaRPr lang="en-US"/>
        </a:p>
      </dgm:t>
    </dgm:pt>
    <dgm:pt modelId="{4D0F781B-3DDA-47F5-8667-80369846D8D4}" type="sibTrans" cxnId="{56FB2B4C-7BC7-4549-8045-501E679DD1FD}">
      <dgm:prSet/>
      <dgm:spPr/>
      <dgm:t>
        <a:bodyPr/>
        <a:lstStyle/>
        <a:p>
          <a:endParaRPr lang="en-US"/>
        </a:p>
      </dgm:t>
    </dgm:pt>
    <dgm:pt modelId="{CDFCED25-3D19-441A-9697-74CE2EEEF815}" type="pres">
      <dgm:prSet presAssocID="{97388504-00FD-4937-A9C0-5B158DB7AE7C}" presName="linear" presStyleCnt="0">
        <dgm:presLayoutVars>
          <dgm:animLvl val="lvl"/>
          <dgm:resizeHandles val="exact"/>
        </dgm:presLayoutVars>
      </dgm:prSet>
      <dgm:spPr/>
    </dgm:pt>
    <dgm:pt modelId="{FEBE0217-C45C-49FF-BC77-17A6997B4C9B}" type="pres">
      <dgm:prSet presAssocID="{502591C9-CA66-4B02-A6C1-835C2FC4A534}" presName="parentText" presStyleLbl="node1" presStyleIdx="0" presStyleCnt="3" custLinFactNeighborX="-253">
        <dgm:presLayoutVars>
          <dgm:chMax val="0"/>
          <dgm:bulletEnabled val="1"/>
        </dgm:presLayoutVars>
      </dgm:prSet>
      <dgm:spPr/>
    </dgm:pt>
    <dgm:pt modelId="{0804D2CD-42D9-48F5-AE19-2B5C3CB78D61}" type="pres">
      <dgm:prSet presAssocID="{147E81A9-5B00-48E7-8581-31C68907C9E6}" presName="spacer" presStyleCnt="0"/>
      <dgm:spPr/>
    </dgm:pt>
    <dgm:pt modelId="{2993FF8D-5AC7-4FB6-A9EC-911C270B4765}" type="pres">
      <dgm:prSet presAssocID="{D9A94C79-601D-41A8-8C17-6BA7F6B20C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358976-5A88-424F-9C70-02D7E9EB59BC}" type="pres">
      <dgm:prSet presAssocID="{EB3D9B00-CEBB-4D8F-BA53-3146F3CFEE36}" presName="spacer" presStyleCnt="0"/>
      <dgm:spPr/>
    </dgm:pt>
    <dgm:pt modelId="{552144AB-18A9-4530-B8EF-6A8001F07657}" type="pres">
      <dgm:prSet presAssocID="{D5A18EE1-D2EE-40D6-81E6-BAB9B545554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C16F512-F29E-4F8B-AC66-FBFFCFA7B2F8}" type="presOf" srcId="{502591C9-CA66-4B02-A6C1-835C2FC4A534}" destId="{FEBE0217-C45C-49FF-BC77-17A6997B4C9B}" srcOrd="0" destOrd="0" presId="urn:microsoft.com/office/officeart/2005/8/layout/vList2"/>
    <dgm:cxn modelId="{C4705B16-0A9F-45AB-99D9-0EA8B9F0849E}" type="presOf" srcId="{D9A94C79-601D-41A8-8C17-6BA7F6B20C0F}" destId="{2993FF8D-5AC7-4FB6-A9EC-911C270B4765}" srcOrd="0" destOrd="0" presId="urn:microsoft.com/office/officeart/2005/8/layout/vList2"/>
    <dgm:cxn modelId="{3875F51C-F8FF-44AD-863B-EDD18540197B}" srcId="{97388504-00FD-4937-A9C0-5B158DB7AE7C}" destId="{502591C9-CA66-4B02-A6C1-835C2FC4A534}" srcOrd="0" destOrd="0" parTransId="{C62CD7CB-80FE-4046-B0EA-001B38CAA61A}" sibTransId="{147E81A9-5B00-48E7-8581-31C68907C9E6}"/>
    <dgm:cxn modelId="{435DCD29-75AF-4A16-B87A-E62636C44024}" type="presOf" srcId="{97388504-00FD-4937-A9C0-5B158DB7AE7C}" destId="{CDFCED25-3D19-441A-9697-74CE2EEEF815}" srcOrd="0" destOrd="0" presId="urn:microsoft.com/office/officeart/2005/8/layout/vList2"/>
    <dgm:cxn modelId="{56FB2B4C-7BC7-4549-8045-501E679DD1FD}" srcId="{97388504-00FD-4937-A9C0-5B158DB7AE7C}" destId="{D5A18EE1-D2EE-40D6-81E6-BAB9B545554F}" srcOrd="2" destOrd="0" parTransId="{CBEA45C1-32D0-4D1E-9CD4-4DD345AD3150}" sibTransId="{4D0F781B-3DDA-47F5-8667-80369846D8D4}"/>
    <dgm:cxn modelId="{D6695AA9-CB28-451B-B9DA-012325307A59}" srcId="{97388504-00FD-4937-A9C0-5B158DB7AE7C}" destId="{D9A94C79-601D-41A8-8C17-6BA7F6B20C0F}" srcOrd="1" destOrd="0" parTransId="{ABFFECC4-F5A2-486B-AAB0-382D5DE9FF1E}" sibTransId="{EB3D9B00-CEBB-4D8F-BA53-3146F3CFEE36}"/>
    <dgm:cxn modelId="{56D09FE2-CEB4-481B-BA44-C6F0C0FCBAA1}" type="presOf" srcId="{D5A18EE1-D2EE-40D6-81E6-BAB9B545554F}" destId="{552144AB-18A9-4530-B8EF-6A8001F07657}" srcOrd="0" destOrd="0" presId="urn:microsoft.com/office/officeart/2005/8/layout/vList2"/>
    <dgm:cxn modelId="{A962010A-1D1F-4A56-91D7-3670C519F5EB}" type="presParOf" srcId="{CDFCED25-3D19-441A-9697-74CE2EEEF815}" destId="{FEBE0217-C45C-49FF-BC77-17A6997B4C9B}" srcOrd="0" destOrd="0" presId="urn:microsoft.com/office/officeart/2005/8/layout/vList2"/>
    <dgm:cxn modelId="{B4BC3747-A9AE-451E-A65D-33CC082D680F}" type="presParOf" srcId="{CDFCED25-3D19-441A-9697-74CE2EEEF815}" destId="{0804D2CD-42D9-48F5-AE19-2B5C3CB78D61}" srcOrd="1" destOrd="0" presId="urn:microsoft.com/office/officeart/2005/8/layout/vList2"/>
    <dgm:cxn modelId="{3072CEF0-EC21-4C63-9389-86C6FBDA7D2F}" type="presParOf" srcId="{CDFCED25-3D19-441A-9697-74CE2EEEF815}" destId="{2993FF8D-5AC7-4FB6-A9EC-911C270B4765}" srcOrd="2" destOrd="0" presId="urn:microsoft.com/office/officeart/2005/8/layout/vList2"/>
    <dgm:cxn modelId="{36AC713E-4995-48D9-94EE-6DFD99B2CC1C}" type="presParOf" srcId="{CDFCED25-3D19-441A-9697-74CE2EEEF815}" destId="{83358976-5A88-424F-9C70-02D7E9EB59BC}" srcOrd="3" destOrd="0" presId="urn:microsoft.com/office/officeart/2005/8/layout/vList2"/>
    <dgm:cxn modelId="{1E28DDCD-1615-4C95-9867-98779F4A7CC2}" type="presParOf" srcId="{CDFCED25-3D19-441A-9697-74CE2EEEF815}" destId="{552144AB-18A9-4530-B8EF-6A8001F076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BE64A-DB78-43F1-B8BF-ABD27ED7F59C}">
      <dsp:nvSpPr>
        <dsp:cNvPr id="0" name=""/>
        <dsp:cNvSpPr/>
      </dsp:nvSpPr>
      <dsp:spPr>
        <a:xfrm>
          <a:off x="0" y="21068"/>
          <a:ext cx="9880848" cy="104247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Dostignuća industrijskih revolucija donijele i velike promjene u društvu</a:t>
          </a:r>
          <a:endParaRPr lang="en-US" sz="2700" kern="1200" dirty="0"/>
        </a:p>
      </dsp:txBody>
      <dsp:txXfrm>
        <a:off x="50889" y="71957"/>
        <a:ext cx="9779070" cy="940692"/>
      </dsp:txXfrm>
    </dsp:sp>
    <dsp:sp modelId="{B8C9AB57-8AF6-4CC7-AB41-9553D883DA78}">
      <dsp:nvSpPr>
        <dsp:cNvPr id="0" name=""/>
        <dsp:cNvSpPr/>
      </dsp:nvSpPr>
      <dsp:spPr>
        <a:xfrm>
          <a:off x="0" y="1141298"/>
          <a:ext cx="9880848" cy="104247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Dio seljaštva prestalo se baviti poljoprivredom te preselilo u gradove – postaju tvornički radnici</a:t>
          </a:r>
          <a:endParaRPr lang="en-US" sz="2700" kern="1200"/>
        </a:p>
      </dsp:txBody>
      <dsp:txXfrm>
        <a:off x="50889" y="1192187"/>
        <a:ext cx="9779070" cy="9406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E0217-C45C-49FF-BC77-17A6997B4C9B}">
      <dsp:nvSpPr>
        <dsp:cNvPr id="0" name=""/>
        <dsp:cNvSpPr/>
      </dsp:nvSpPr>
      <dsp:spPr>
        <a:xfrm>
          <a:off x="0" y="44829"/>
          <a:ext cx="8483351" cy="143339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1864. Godine u Londonu utemeljeno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Međunarodno udruženje radnika (Prva </a:t>
          </a:r>
          <a:r>
            <a:rPr lang="hr-HR" sz="2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internacionala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700" kern="1200" dirty="0"/>
        </a:p>
      </dsp:txBody>
      <dsp:txXfrm>
        <a:off x="69973" y="114802"/>
        <a:ext cx="8343405" cy="1293450"/>
      </dsp:txXfrm>
    </dsp:sp>
    <dsp:sp modelId="{2993FF8D-5AC7-4FB6-A9EC-911C270B4765}">
      <dsp:nvSpPr>
        <dsp:cNvPr id="0" name=""/>
        <dsp:cNvSpPr/>
      </dsp:nvSpPr>
      <dsp:spPr>
        <a:xfrm>
          <a:off x="0" y="1555985"/>
          <a:ext cx="8483351" cy="1433396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Karl Marx – jedan od osnivača</a:t>
          </a:r>
          <a:endParaRPr lang="en-US" sz="2700" kern="1200" dirty="0"/>
        </a:p>
      </dsp:txBody>
      <dsp:txXfrm>
        <a:off x="69973" y="1625958"/>
        <a:ext cx="8343405" cy="1293450"/>
      </dsp:txXfrm>
    </dsp:sp>
    <dsp:sp modelId="{552144AB-18A9-4530-B8EF-6A8001F07657}">
      <dsp:nvSpPr>
        <dsp:cNvPr id="0" name=""/>
        <dsp:cNvSpPr/>
      </dsp:nvSpPr>
      <dsp:spPr>
        <a:xfrm>
          <a:off x="0" y="3067141"/>
          <a:ext cx="8483351" cy="143339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b="0" i="0" kern="1200" dirty="0"/>
            <a:t>U borbu za radnička prava uključile se i stranke koje su se temeljile na socijalističkim i marksističkim učenjima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973" y="3137114"/>
        <a:ext cx="8343405" cy="1293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B0472-5174-4BCE-B25A-4C7643C8001D}">
      <dsp:nvSpPr>
        <dsp:cNvPr id="0" name=""/>
        <dsp:cNvSpPr/>
      </dsp:nvSpPr>
      <dsp:spPr>
        <a:xfrm>
          <a:off x="3539" y="1014519"/>
          <a:ext cx="1872698" cy="1872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Preseljenje stanovništva u gradove</a:t>
          </a:r>
        </a:p>
      </dsp:txBody>
      <dsp:txXfrm>
        <a:off x="277789" y="1288769"/>
        <a:ext cx="1324198" cy="1324198"/>
      </dsp:txXfrm>
    </dsp:sp>
    <dsp:sp modelId="{2F842FCF-A1F0-423C-A880-BC82A06B96F0}">
      <dsp:nvSpPr>
        <dsp:cNvPr id="0" name=""/>
        <dsp:cNvSpPr/>
      </dsp:nvSpPr>
      <dsp:spPr>
        <a:xfrm>
          <a:off x="2028300" y="1407786"/>
          <a:ext cx="1086164" cy="108616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2172271" y="1823135"/>
        <a:ext cx="798222" cy="255466"/>
      </dsp:txXfrm>
    </dsp:sp>
    <dsp:sp modelId="{055943B1-C739-4B87-9498-4D8663E3A53E}">
      <dsp:nvSpPr>
        <dsp:cNvPr id="0" name=""/>
        <dsp:cNvSpPr/>
      </dsp:nvSpPr>
      <dsp:spPr>
        <a:xfrm>
          <a:off x="3266528" y="1014519"/>
          <a:ext cx="1872698" cy="1872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Naglo širenje gradova i povećanje broja gradskog stanovništva</a:t>
          </a:r>
        </a:p>
      </dsp:txBody>
      <dsp:txXfrm>
        <a:off x="3540778" y="1288769"/>
        <a:ext cx="1324198" cy="1324198"/>
      </dsp:txXfrm>
    </dsp:sp>
    <dsp:sp modelId="{7291DF50-37C6-4501-8072-257E310DE67B}">
      <dsp:nvSpPr>
        <dsp:cNvPr id="0" name=""/>
        <dsp:cNvSpPr/>
      </dsp:nvSpPr>
      <dsp:spPr>
        <a:xfrm>
          <a:off x="5291289" y="1407786"/>
          <a:ext cx="1086164" cy="108616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4800" kern="1200"/>
        </a:p>
      </dsp:txBody>
      <dsp:txXfrm>
        <a:off x="5435260" y="1631536"/>
        <a:ext cx="798222" cy="638664"/>
      </dsp:txXfrm>
    </dsp:sp>
    <dsp:sp modelId="{92D3427E-5463-42CE-9F44-0700411E5A1C}">
      <dsp:nvSpPr>
        <dsp:cNvPr id="0" name=""/>
        <dsp:cNvSpPr/>
      </dsp:nvSpPr>
      <dsp:spPr>
        <a:xfrm>
          <a:off x="6529517" y="888112"/>
          <a:ext cx="2708595" cy="2125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Urbanizacija</a:t>
          </a:r>
        </a:p>
      </dsp:txBody>
      <dsp:txXfrm>
        <a:off x="6926182" y="1199386"/>
        <a:ext cx="1915265" cy="1502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4C306-569A-4EF3-9A67-5FE2B3D65031}">
      <dsp:nvSpPr>
        <dsp:cNvPr id="0" name=""/>
        <dsp:cNvSpPr/>
      </dsp:nvSpPr>
      <dsp:spPr>
        <a:xfrm>
          <a:off x="0" y="318829"/>
          <a:ext cx="10515600" cy="11787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/>
            <a:t>Radnička naselja najčešće nastajala uz tvornice</a:t>
          </a:r>
          <a:endParaRPr lang="en-US" sz="3100" kern="1200"/>
        </a:p>
      </dsp:txBody>
      <dsp:txXfrm>
        <a:off x="57543" y="376372"/>
        <a:ext cx="10400514" cy="1063689"/>
      </dsp:txXfrm>
    </dsp:sp>
    <dsp:sp modelId="{E5F8D591-6C00-40D7-80A8-D671D94397EE}">
      <dsp:nvSpPr>
        <dsp:cNvPr id="0" name=""/>
        <dsp:cNvSpPr/>
      </dsp:nvSpPr>
      <dsp:spPr>
        <a:xfrm>
          <a:off x="0" y="1586884"/>
          <a:ext cx="10515600" cy="1178775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/>
            <a:t>Loši uvjeti stanovanja, prljavština, smog</a:t>
          </a:r>
          <a:endParaRPr lang="en-US" sz="3100" kern="1200"/>
        </a:p>
      </dsp:txBody>
      <dsp:txXfrm>
        <a:off x="57543" y="1644427"/>
        <a:ext cx="10400514" cy="1063689"/>
      </dsp:txXfrm>
    </dsp:sp>
    <dsp:sp modelId="{BA88C918-79F0-46FB-8AEA-73CB5A1EFB97}">
      <dsp:nvSpPr>
        <dsp:cNvPr id="0" name=""/>
        <dsp:cNvSpPr/>
      </dsp:nvSpPr>
      <dsp:spPr>
        <a:xfrm>
          <a:off x="0" y="2854939"/>
          <a:ext cx="10515600" cy="11787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/>
            <a:t>Radnička naselja prenapučena, bez osnovnih higijenskih uvjeta – brže širenje zaraznih bolesti s težim posljedicama</a:t>
          </a:r>
          <a:endParaRPr lang="en-US" sz="3100" kern="1200"/>
        </a:p>
      </dsp:txBody>
      <dsp:txXfrm>
        <a:off x="57543" y="2912482"/>
        <a:ext cx="10400514" cy="1063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4C306-569A-4EF3-9A67-5FE2B3D65031}">
      <dsp:nvSpPr>
        <dsp:cNvPr id="0" name=""/>
        <dsp:cNvSpPr/>
      </dsp:nvSpPr>
      <dsp:spPr>
        <a:xfrm>
          <a:off x="0" y="48447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London 1811. godine imao više od milijun stanovnika</a:t>
          </a:r>
          <a:endParaRPr lang="en-US" sz="3500" kern="1200" dirty="0"/>
        </a:p>
      </dsp:txBody>
      <dsp:txXfrm>
        <a:off x="65967" y="114414"/>
        <a:ext cx="10383666" cy="1219415"/>
      </dsp:txXfrm>
    </dsp:sp>
    <dsp:sp modelId="{E5F8D591-6C00-40D7-80A8-D671D94397EE}">
      <dsp:nvSpPr>
        <dsp:cNvPr id="0" name=""/>
        <dsp:cNvSpPr/>
      </dsp:nvSpPr>
      <dsp:spPr>
        <a:xfrm>
          <a:off x="0" y="1500597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1850. godine – imao 3 milijuna stanovnika</a:t>
          </a:r>
          <a:endParaRPr lang="en-US" sz="3500" kern="1200" dirty="0"/>
        </a:p>
      </dsp:txBody>
      <dsp:txXfrm>
        <a:off x="65967" y="1566564"/>
        <a:ext cx="10383666" cy="1219415"/>
      </dsp:txXfrm>
    </dsp:sp>
    <dsp:sp modelId="{BA88C918-79F0-46FB-8AEA-73CB5A1EFB97}">
      <dsp:nvSpPr>
        <dsp:cNvPr id="0" name=""/>
        <dsp:cNvSpPr/>
      </dsp:nvSpPr>
      <dsp:spPr>
        <a:xfrm>
          <a:off x="0" y="2952746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Zagreb 1851. godine – najveći grad u Hrvatskoj s 14 258 stanovnika</a:t>
          </a:r>
          <a:endParaRPr lang="en-US" sz="3500" kern="1200" dirty="0"/>
        </a:p>
      </dsp:txBody>
      <dsp:txXfrm>
        <a:off x="65967" y="3018713"/>
        <a:ext cx="10383666" cy="12194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B5D6C-2098-4E3D-AF46-8A541CA03BD4}">
      <dsp:nvSpPr>
        <dsp:cNvPr id="0" name=""/>
        <dsp:cNvSpPr/>
      </dsp:nvSpPr>
      <dsp:spPr>
        <a:xfrm>
          <a:off x="0" y="65024"/>
          <a:ext cx="11137778" cy="10810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Radnici najbrojniji i najsiromašniji stanovnici gradova – živjeli u teškim i bijednim uvjetima</a:t>
          </a:r>
          <a:endParaRPr lang="en-US" sz="2800" kern="1200" dirty="0"/>
        </a:p>
      </dsp:txBody>
      <dsp:txXfrm>
        <a:off x="52774" y="117798"/>
        <a:ext cx="11032230" cy="975532"/>
      </dsp:txXfrm>
    </dsp:sp>
    <dsp:sp modelId="{8B3937C0-BB91-4AEF-9EB8-C9675E2ED958}">
      <dsp:nvSpPr>
        <dsp:cNvPr id="0" name=""/>
        <dsp:cNvSpPr/>
      </dsp:nvSpPr>
      <dsp:spPr>
        <a:xfrm>
          <a:off x="0" y="1226744"/>
          <a:ext cx="11137778" cy="108108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Radili veći dio dana (do 15 sati na dan) uz male plaće</a:t>
          </a:r>
          <a:endParaRPr lang="en-US" sz="2800" kern="1200"/>
        </a:p>
      </dsp:txBody>
      <dsp:txXfrm>
        <a:off x="52774" y="1279518"/>
        <a:ext cx="11032230" cy="975532"/>
      </dsp:txXfrm>
    </dsp:sp>
    <dsp:sp modelId="{F5F081B1-FEA9-463A-8714-F244C70242D8}">
      <dsp:nvSpPr>
        <dsp:cNvPr id="0" name=""/>
        <dsp:cNvSpPr/>
      </dsp:nvSpPr>
      <dsp:spPr>
        <a:xfrm>
          <a:off x="0" y="2388464"/>
          <a:ext cx="11137778" cy="108108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Nisu imali pravo na bolovanje i godišnji odmor</a:t>
          </a:r>
          <a:endParaRPr lang="en-US" sz="2800" kern="1200"/>
        </a:p>
      </dsp:txBody>
      <dsp:txXfrm>
        <a:off x="52774" y="2441238"/>
        <a:ext cx="11032230" cy="975532"/>
      </dsp:txXfrm>
    </dsp:sp>
    <dsp:sp modelId="{C7C62BDB-70EA-4795-BC74-1850D5E4098D}">
      <dsp:nvSpPr>
        <dsp:cNvPr id="0" name=""/>
        <dsp:cNvSpPr/>
      </dsp:nvSpPr>
      <dsp:spPr>
        <a:xfrm>
          <a:off x="0" y="3550184"/>
          <a:ext cx="11137778" cy="108108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Teški životni uvjeti pridonijeli problemu alkoholizma; nedostatak pitke vode u gradovima</a:t>
          </a:r>
          <a:endParaRPr lang="en-US" sz="2800" kern="1200" dirty="0"/>
        </a:p>
      </dsp:txBody>
      <dsp:txXfrm>
        <a:off x="52774" y="3602958"/>
        <a:ext cx="11032230" cy="9755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4C306-569A-4EF3-9A67-5FE2B3D65031}">
      <dsp:nvSpPr>
        <dsp:cNvPr id="0" name=""/>
        <dsp:cNvSpPr/>
      </dsp:nvSpPr>
      <dsp:spPr>
        <a:xfrm>
          <a:off x="0" y="252367"/>
          <a:ext cx="4552951" cy="14742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Dječji rad bio uobičajena pojava – čak i u najtežim uvjetima (rad u rudnicima)</a:t>
          </a:r>
          <a:endParaRPr lang="en-US" sz="2800" kern="1200" dirty="0"/>
        </a:p>
      </dsp:txBody>
      <dsp:txXfrm>
        <a:off x="71965" y="324332"/>
        <a:ext cx="4409021" cy="1330270"/>
      </dsp:txXfrm>
    </dsp:sp>
    <dsp:sp modelId="{E5F8D591-6C00-40D7-80A8-D671D94397EE}">
      <dsp:nvSpPr>
        <dsp:cNvPr id="0" name=""/>
        <dsp:cNvSpPr/>
      </dsp:nvSpPr>
      <dsp:spPr>
        <a:xfrm>
          <a:off x="0" y="1807207"/>
          <a:ext cx="4552951" cy="14742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Manje plaćeni nego odrasli</a:t>
          </a:r>
          <a:endParaRPr lang="en-US" sz="2800" kern="1200" dirty="0"/>
        </a:p>
      </dsp:txBody>
      <dsp:txXfrm>
        <a:off x="71965" y="1879172"/>
        <a:ext cx="4409021" cy="13302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E9CD2-0F30-4378-A4D1-78D249408143}">
      <dsp:nvSpPr>
        <dsp:cNvPr id="0" name=""/>
        <dsp:cNvSpPr/>
      </dsp:nvSpPr>
      <dsp:spPr>
        <a:xfrm>
          <a:off x="0" y="75680"/>
          <a:ext cx="5493705" cy="175675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Industrijalizacija utjecala i na promjenu uloge žena u društvu</a:t>
          </a:r>
          <a:endParaRPr lang="en-US" sz="2600" kern="1200" dirty="0"/>
        </a:p>
      </dsp:txBody>
      <dsp:txXfrm>
        <a:off x="85758" y="161438"/>
        <a:ext cx="5322189" cy="1585239"/>
      </dsp:txXfrm>
    </dsp:sp>
    <dsp:sp modelId="{2854FB86-8DCA-4262-B15C-DF645CE06E31}">
      <dsp:nvSpPr>
        <dsp:cNvPr id="0" name=""/>
        <dsp:cNvSpPr/>
      </dsp:nvSpPr>
      <dsp:spPr>
        <a:xfrm>
          <a:off x="0" y="1907315"/>
          <a:ext cx="5493705" cy="1756755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Sve veći broj žena zapošljavalo se u raznim granama industrije (ponajviše u tekstilnoj), ali i u rudnicima</a:t>
          </a:r>
          <a:endParaRPr lang="en-US" sz="2600" kern="1200" dirty="0"/>
        </a:p>
      </dsp:txBody>
      <dsp:txXfrm>
        <a:off x="85758" y="1993073"/>
        <a:ext cx="5322189" cy="1585239"/>
      </dsp:txXfrm>
    </dsp:sp>
    <dsp:sp modelId="{BC4DE39B-A843-47C2-AC69-781A1A3BA8B8}">
      <dsp:nvSpPr>
        <dsp:cNvPr id="0" name=""/>
        <dsp:cNvSpPr/>
      </dsp:nvSpPr>
      <dsp:spPr>
        <a:xfrm>
          <a:off x="0" y="3738950"/>
          <a:ext cx="5493705" cy="175675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Nakon dugotrajnog rada u tvornici ili rudniku, na ženama bio još i teret kućanskih poslova</a:t>
          </a:r>
          <a:endParaRPr lang="en-US" sz="2600" kern="1200"/>
        </a:p>
      </dsp:txBody>
      <dsp:txXfrm>
        <a:off x="85758" y="3824708"/>
        <a:ext cx="5322189" cy="15852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B5D6C-2098-4E3D-AF46-8A541CA03BD4}">
      <dsp:nvSpPr>
        <dsp:cNvPr id="0" name=""/>
        <dsp:cNvSpPr/>
      </dsp:nvSpPr>
      <dsp:spPr>
        <a:xfrm>
          <a:off x="0" y="65024"/>
          <a:ext cx="11137778" cy="10810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Loš položaj radnika doveo do stvaranja prvih organizacija koje su se borile za bolje radne i životne uvjete radnika</a:t>
          </a:r>
          <a:endParaRPr lang="en-US" sz="2800" kern="1200" dirty="0"/>
        </a:p>
      </dsp:txBody>
      <dsp:txXfrm>
        <a:off x="52774" y="117798"/>
        <a:ext cx="11032230" cy="975532"/>
      </dsp:txXfrm>
    </dsp:sp>
    <dsp:sp modelId="{8B3937C0-BB91-4AEF-9EB8-C9675E2ED958}">
      <dsp:nvSpPr>
        <dsp:cNvPr id="0" name=""/>
        <dsp:cNvSpPr/>
      </dsp:nvSpPr>
      <dsp:spPr>
        <a:xfrm>
          <a:off x="0" y="1226744"/>
          <a:ext cx="11137778" cy="108108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Prva organizacija koja se pokušala izboriti za radnička prava – 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britanski čartisti (</a:t>
          </a:r>
          <a:r>
            <a:rPr lang="hr-HR" sz="28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Chartists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774" y="1279518"/>
        <a:ext cx="11032230" cy="975532"/>
      </dsp:txXfrm>
    </dsp:sp>
    <dsp:sp modelId="{F5F081B1-FEA9-463A-8714-F244C70242D8}">
      <dsp:nvSpPr>
        <dsp:cNvPr id="0" name=""/>
        <dsp:cNvSpPr/>
      </dsp:nvSpPr>
      <dsp:spPr>
        <a:xfrm>
          <a:off x="0" y="2388464"/>
          <a:ext cx="11137778" cy="108108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Narodna povelja (</a:t>
          </a:r>
          <a:r>
            <a:rPr lang="hr-HR" sz="28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People’s</a:t>
          </a:r>
          <a:r>
            <a:rPr lang="hr-HR" sz="28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Charter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800" kern="1200" dirty="0"/>
            <a:t> – tražili liberalne reforme: opće pravo glasa za muškarce starije od 21 godine</a:t>
          </a:r>
          <a:endParaRPr lang="en-US" sz="2800" kern="1200" dirty="0"/>
        </a:p>
      </dsp:txBody>
      <dsp:txXfrm>
        <a:off x="52774" y="2441238"/>
        <a:ext cx="11032230" cy="975532"/>
      </dsp:txXfrm>
    </dsp:sp>
    <dsp:sp modelId="{C7C62BDB-70EA-4795-BC74-1850D5E4098D}">
      <dsp:nvSpPr>
        <dsp:cNvPr id="0" name=""/>
        <dsp:cNvSpPr/>
      </dsp:nvSpPr>
      <dsp:spPr>
        <a:xfrm>
          <a:off x="0" y="3550184"/>
          <a:ext cx="11137778" cy="108108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Nisu uspjeli u svojoj namjeri (njihovi zahtjevi djelomično prihvaćeni u drugoj polovici XIX. stoljeća)</a:t>
          </a:r>
          <a:endParaRPr lang="en-US" sz="2800" kern="1200" dirty="0"/>
        </a:p>
      </dsp:txBody>
      <dsp:txXfrm>
        <a:off x="52774" y="3602958"/>
        <a:ext cx="11032230" cy="9755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E0217-C45C-49FF-BC77-17A6997B4C9B}">
      <dsp:nvSpPr>
        <dsp:cNvPr id="0" name=""/>
        <dsp:cNvSpPr/>
      </dsp:nvSpPr>
      <dsp:spPr>
        <a:xfrm>
          <a:off x="0" y="47844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Osnivaju se 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sindikati</a:t>
          </a:r>
          <a:r>
            <a:rPr lang="hr-HR" sz="3500" kern="1200" dirty="0"/>
            <a:t> – organizacije radnika i službenika</a:t>
          </a:r>
          <a:endParaRPr lang="en-US" sz="3500" kern="1200" dirty="0"/>
        </a:p>
      </dsp:txBody>
      <dsp:txXfrm>
        <a:off x="65967" y="113811"/>
        <a:ext cx="10383666" cy="1219415"/>
      </dsp:txXfrm>
    </dsp:sp>
    <dsp:sp modelId="{2993FF8D-5AC7-4FB6-A9EC-911C270B4765}">
      <dsp:nvSpPr>
        <dsp:cNvPr id="0" name=""/>
        <dsp:cNvSpPr/>
      </dsp:nvSpPr>
      <dsp:spPr>
        <a:xfrm>
          <a:off x="0" y="1499994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/>
            <a:t>Sindikalne organizacije pojavile se 1830-ih u Engleskoj</a:t>
          </a:r>
          <a:endParaRPr lang="en-US" sz="3500" kern="1200"/>
        </a:p>
      </dsp:txBody>
      <dsp:txXfrm>
        <a:off x="65967" y="1565961"/>
        <a:ext cx="10383666" cy="1219415"/>
      </dsp:txXfrm>
    </dsp:sp>
    <dsp:sp modelId="{552144AB-18A9-4530-B8EF-6A8001F07657}">
      <dsp:nvSpPr>
        <dsp:cNvPr id="0" name=""/>
        <dsp:cNvSpPr/>
      </dsp:nvSpPr>
      <dsp:spPr>
        <a:xfrm>
          <a:off x="0" y="2952143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Najčešća metoda sindikalne borbe – 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štrajk</a:t>
          </a:r>
          <a:endParaRPr lang="en-US" sz="3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67" y="3018110"/>
        <a:ext cx="10383666" cy="1219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AF8E1B-29C5-4AF9-864C-3A63E6325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DF93EAB-8161-4E9E-A6E8-25AAB6F98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D0CE34F-9E7C-4C33-A031-7FD68822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5B0879B-98E7-464F-A0EE-BF0E853B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752D6E0-6F96-4782-9B81-E9A4F937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628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C70E46-3656-4729-B33A-55C3C304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40790CA-E19B-4C0F-8014-A346B1F59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881FF2E-F6DF-4B2D-851F-119C9F40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0EA803A-B324-48EE-8796-2FCF163FE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66C4A24-CA8D-4BFA-AD4C-33675BE0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450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68251D2-BE34-462B-91EF-ABCADB822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B07B5CD-2A34-4762-BA59-61740EA4A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996215C-4090-4AAE-8AD0-92B858591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D751540-2473-411C-81F1-167FFF4A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7DE1AE8-AACA-4AF1-8F7C-02D67E79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301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9A12AE-04ED-43F2-95EB-4E6EA99B9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CE6FF4-A1CE-4856-8695-E1E8B4B01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5009687-01E9-4215-814F-289263E4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0CB5726-6253-4062-A03E-125355E7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C8DC47B-A4CA-41AF-9993-D8F23B6F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894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576DDC-50FD-4B43-ADA9-02DC9A29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F87620E-717B-4CC1-ADAC-8EAD2C9D3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52B89A-26B4-48B9-93BC-9F4BCAC2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D76FBAC-1734-49BB-8178-008354D5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3C71433-A979-4448-9F92-1DB4FF42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6D5CED-EB78-4025-9119-AC6F9DD8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9B17F8-16DE-43A0-9361-86C7C2764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46EB202-62D0-409B-AEAA-9D3546857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9CCAFAE-A5E5-4489-AA3B-3C0CE122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316A5BD-6423-4E00-86E5-971A4C1B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CCDF0E1-1F5B-4AF6-AF46-4F2FE576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969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002948-5C16-4937-AF18-52D92746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DE2D99D-9B9D-4073-BC34-EB964CE6D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CD8E22E-CAC8-40E0-B1A8-C2B03D4C4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B7683CA-539B-4659-9C14-B326AD353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3A4DE7D-2D43-44B8-BDD3-EB381217F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22E9F49-95FF-4CF9-991C-0D42DEB2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200DFE7-03B4-40FA-B83C-84AEC50A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0E40016-2F13-4C57-A2F3-89AC0A84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063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D13BF-BD1C-4DF1-8119-498D81D8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252C909-2B0A-48F8-8DC0-D9E90A7A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B35D597-C466-407D-8AAC-2FCA23FB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7DE0B8D-52A6-4982-916E-32641947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676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A660907-1125-4F2D-9296-EA9C8BAC7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8D7DE88-F48A-4F9A-A3A4-AAD89488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CAAAA38-2FCD-4573-B124-F73FFA82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579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60557B-C9B6-42B2-AA51-F3EE0072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5D4ECD-2711-4BAE-AA27-69D820B78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CEBA23B-E83B-47BE-8E60-5E63D7F9C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5980BD4-85B8-4B42-83F9-4438EE91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65B68EC-6C8B-4E94-8B18-259EFBC63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520842A-D947-4BCB-92F5-20C44C1A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774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34D915-B1D7-40B3-98FE-943BA7C6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9DA4B94-AF07-4551-B9E9-98BFD6204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7B3BE71-872E-4702-AF46-6195BC4C0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466549C-4EEF-46CB-8E7F-26D67CB2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B028768-C7CA-4C02-929A-227AAEB4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4AA71A6-26EA-4509-83FC-8D8D3C36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843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DE241A9-A494-4514-B70C-B05931F5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D446F65-91EE-4E84-B5B1-D751A9C4D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BF0F1EC-9520-4E46-9526-C3A8BBDFB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716D0-6631-4E7D-85FA-61B3EF3BF211}" type="datetimeFigureOut">
              <a:rPr lang="hr-HR" smtClean="0"/>
              <a:t>22.7.2020.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CC2731E-04F0-45E0-A4BA-27734A0DF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06F85A-EAA0-4718-B73A-5898C4836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E81A0-7AB0-4536-82B8-0F22F9BBA7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273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.jp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ordwall.net/resource/3394024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E6AE623-3FC0-4007-9126-968CC894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81" y="2124075"/>
            <a:ext cx="2228088" cy="4572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 gradova i radničko pitanje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Razvoj gradova i radničko pitanje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7FCE111-B888-48E6-BC3F-7559E169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296150" cy="564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Rezervirano mjesto sadržaja 2">
            <a:extLst>
              <a:ext uri="{FF2B5EF4-FFF2-40B4-BE49-F238E27FC236}">
                <a16:creationId xmlns:a16="http://schemas.microsoft.com/office/drawing/2014/main" id="{86C9C08D-CFEE-4D99-9CAA-2A01B868D7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400893"/>
              </p:ext>
            </p:extLst>
          </p:nvPr>
        </p:nvGraphicFramePr>
        <p:xfrm>
          <a:off x="7499873" y="1581058"/>
          <a:ext cx="4552951" cy="3533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" name="Slika 25">
            <a:extLst>
              <a:ext uri="{FF2B5EF4-FFF2-40B4-BE49-F238E27FC236}">
                <a16:creationId xmlns:a16="http://schemas.microsoft.com/office/drawing/2014/main" id="{0B467189-711F-49BE-8185-8390B768F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EFE8AC5D-FB08-4BDB-84BA-062DC3C05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5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id="{17589D54-0BA1-49E5-82E8-0553EE15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32" y="4860524"/>
            <a:ext cx="825623" cy="1997476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8A6C019-9D51-4451-B913-9F5E5E77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6291" cy="4895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6A33AA89-B867-4B9D-B995-8562BFB68F50}"/>
              </a:ext>
            </a:extLst>
          </p:cNvPr>
          <p:cNvGrpSpPr/>
          <p:nvPr/>
        </p:nvGrpSpPr>
        <p:grpSpPr>
          <a:xfrm>
            <a:off x="6659418" y="960582"/>
            <a:ext cx="5532582" cy="4516940"/>
            <a:chOff x="0" y="217042"/>
            <a:chExt cx="4552951" cy="1474200"/>
          </a:xfrm>
        </p:grpSpPr>
        <p:sp>
          <p:nvSpPr>
            <p:cNvPr id="10" name="Pravokutnik: zaobljeni kutovi 9">
              <a:extLst>
                <a:ext uri="{FF2B5EF4-FFF2-40B4-BE49-F238E27FC236}">
                  <a16:creationId xmlns:a16="http://schemas.microsoft.com/office/drawing/2014/main" id="{E7FD0B1F-4A5B-48B6-95DA-360237B02A9F}"/>
                </a:ext>
              </a:extLst>
            </p:cNvPr>
            <p:cNvSpPr/>
            <p:nvPr/>
          </p:nvSpPr>
          <p:spPr>
            <a:xfrm>
              <a:off x="0" y="217042"/>
              <a:ext cx="4552951" cy="14742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ravokutnik: zaobljeni kutovi 4">
              <a:extLst>
                <a:ext uri="{FF2B5EF4-FFF2-40B4-BE49-F238E27FC236}">
                  <a16:creationId xmlns:a16="http://schemas.microsoft.com/office/drawing/2014/main" id="{96DCF199-1C03-4173-93FB-E2DCB1EEDBC7}"/>
                </a:ext>
              </a:extLst>
            </p:cNvPr>
            <p:cNvSpPr txBox="1"/>
            <p:nvPr/>
          </p:nvSpPr>
          <p:spPr>
            <a:xfrm>
              <a:off x="71965" y="324332"/>
              <a:ext cx="4409021" cy="1330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1819.</a:t>
              </a:r>
              <a:r>
                <a:rPr lang="hr-HR" sz="2000" kern="1200" dirty="0"/>
                <a:t> – djeci je zabranjeno raditi više od 12 sati na dan</a:t>
              </a:r>
            </a:p>
            <a:p>
              <a:r>
                <a:rPr lang="hr-H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1833.</a:t>
              </a:r>
              <a:r>
                <a:rPr lang="hr-HR" sz="2000" dirty="0"/>
                <a:t> – djeci mlađoj od 9 godina zabranjen je svaki rad, a ona između 9 i 13 godina ne smiju raditi više od 9 sati na dan (zakon je vrijedio za tekstilnu industriju) </a:t>
              </a:r>
            </a:p>
            <a:p>
              <a:r>
                <a:rPr lang="hr-H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1842.</a:t>
              </a:r>
              <a:r>
                <a:rPr lang="hr-HR" sz="2000" dirty="0"/>
                <a:t> – ženama i djeci mlađoj od 10 godina potpuno je zabranjen rad u rudnicima </a:t>
              </a:r>
            </a:p>
            <a:p>
              <a:r>
                <a:rPr lang="hr-H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1847.</a:t>
              </a:r>
              <a:r>
                <a:rPr lang="hr-HR" sz="2000" dirty="0"/>
                <a:t> – djeca mlađa od 13 godina ne smiju raditi više od šest i pol sati na dan</a:t>
              </a:r>
            </a:p>
          </p:txBody>
        </p:sp>
      </p:grpSp>
      <p:pic>
        <p:nvPicPr>
          <p:cNvPr id="12" name="Slika 11">
            <a:extLst>
              <a:ext uri="{FF2B5EF4-FFF2-40B4-BE49-F238E27FC236}">
                <a16:creationId xmlns:a16="http://schemas.microsoft.com/office/drawing/2014/main" id="{06D6307E-348D-4DF6-9F75-88F3D5EA4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00E624B-299F-472D-91C9-C75145C79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14" name="Oblačić za govor: ovalni 13">
            <a:extLst>
              <a:ext uri="{FF2B5EF4-FFF2-40B4-BE49-F238E27FC236}">
                <a16:creationId xmlns:a16="http://schemas.microsoft.com/office/drawing/2014/main" id="{591E72C9-077D-4D95-955E-C95116B253B8}"/>
              </a:ext>
            </a:extLst>
          </p:cNvPr>
          <p:cNvSpPr/>
          <p:nvPr/>
        </p:nvSpPr>
        <p:spPr>
          <a:xfrm>
            <a:off x="1384917" y="4287916"/>
            <a:ext cx="3355760" cy="2161712"/>
          </a:xfrm>
          <a:prstGeom prst="wedgeEllipseCallout">
            <a:avLst>
              <a:gd name="adj1" fmla="val -66795"/>
              <a:gd name="adj2" fmla="val -9271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Prouči kako je britanski parlament mijenjao zakonsku osnovu za dječji rad u prvoj polovici XIX. stoljeća.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5213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EE3B803A-B8BF-40E6-892A-A203C5E6AA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758574"/>
              </p:ext>
            </p:extLst>
          </p:nvPr>
        </p:nvGraphicFramePr>
        <p:xfrm>
          <a:off x="87945" y="533401"/>
          <a:ext cx="5493705" cy="5571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9108A8FE-E9A1-4FA8-A503-4359654E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23" y="1152525"/>
            <a:ext cx="6257790" cy="444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1D088C5-1C52-4B2E-9498-A09EC09358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2415812-F11B-4D7E-BF87-9BFE35C6B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B9DAC5-697E-481B-8519-B1F53C18E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Borba za radnička prava 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6CAD0D5-5F7B-4873-84C7-4298D0923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754985"/>
              </p:ext>
            </p:extLst>
          </p:nvPr>
        </p:nvGraphicFramePr>
        <p:xfrm>
          <a:off x="509725" y="1509202"/>
          <a:ext cx="11137778" cy="4696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" name="Slika 40">
            <a:extLst>
              <a:ext uri="{FF2B5EF4-FFF2-40B4-BE49-F238E27FC236}">
                <a16:creationId xmlns:a16="http://schemas.microsoft.com/office/drawing/2014/main" id="{55B40D68-97D0-4C62-9A5C-DC571C11A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FA4F3C6F-106E-419B-9DFF-303FBDD84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1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B985F79-9DD9-40C9-B493-F8387674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Borba za radnička prava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F5323F2-A2BB-45FD-A839-F31511ECA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5322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2B9E4354-83BD-4D7F-B5E8-D10A7C34E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65B201C-5923-4739-8809-A2C4C7021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7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B985F79-9DD9-40C9-B493-F8387674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Borba za radnička prava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F5323F2-A2BB-45FD-A839-F31511ECA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813344"/>
              </p:ext>
            </p:extLst>
          </p:nvPr>
        </p:nvGraphicFramePr>
        <p:xfrm>
          <a:off x="199010" y="1606858"/>
          <a:ext cx="8483351" cy="4545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20FD39C4-41F8-46DA-AD04-20C8850A0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EE963DE-A764-4AE1-9FC4-4FF5956AC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F47A924-1B2F-4446-B549-2FED524B7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49" y="3914775"/>
            <a:ext cx="1355420" cy="2781299"/>
          </a:xfrm>
          <a:prstGeom prst="rect">
            <a:avLst/>
          </a:prstGeom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id="{161BFEAC-AD49-4AE8-ABEA-BE23006CDF9B}"/>
              </a:ext>
            </a:extLst>
          </p:cNvPr>
          <p:cNvSpPr/>
          <p:nvPr/>
        </p:nvSpPr>
        <p:spPr>
          <a:xfrm>
            <a:off x="8924924" y="1485900"/>
            <a:ext cx="3197627" cy="2239578"/>
          </a:xfrm>
          <a:prstGeom prst="wedgeEllipseCallout">
            <a:avLst>
              <a:gd name="adj1" fmla="val 20627"/>
              <a:gd name="adj2" fmla="val 73566"/>
            </a:avLst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Prisjeti se što su socijalizam i marksizam. 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7475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>
            <a:extLst>
              <a:ext uri="{FF2B5EF4-FFF2-40B4-BE49-F238E27FC236}">
                <a16:creationId xmlns:a16="http://schemas.microsoft.com/office/drawing/2014/main" id="{3D55E7E5-6F22-4BD1-9FB8-DB60F054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1" y="183431"/>
            <a:ext cx="6045372" cy="6147547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20F9D717-E617-4CA6-8696-D0A71BA59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797050"/>
            <a:ext cx="4467225" cy="1517650"/>
          </a:xfrm>
        </p:spPr>
        <p:txBody>
          <a:bodyPr>
            <a:normAutofit/>
          </a:bodyPr>
          <a:lstStyle/>
          <a:p>
            <a:r>
              <a:rPr lang="hr-HR" sz="3200" dirty="0">
                <a:hlinkClick r:id="rId5"/>
              </a:rPr>
              <a:t>Razvoj gradova i radničko pitanje</a:t>
            </a:r>
            <a:r>
              <a:rPr lang="hr-HR" sz="3200" dirty="0"/>
              <a:t> </a:t>
            </a:r>
          </a:p>
        </p:txBody>
      </p:sp>
      <p:pic>
        <p:nvPicPr>
          <p:cNvPr id="14" name="Slika 13" descr="Slika na kojoj se prikazuje znak, crtež&#10;&#10;Opis je automatski generiran">
            <a:extLst>
              <a:ext uri="{FF2B5EF4-FFF2-40B4-BE49-F238E27FC236}">
                <a16:creationId xmlns:a16="http://schemas.microsoft.com/office/drawing/2014/main" id="{7A6EB5D2-77A3-4BB7-86FF-0E7B7C94B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3171824"/>
            <a:ext cx="31337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5A4316EC-E13C-4070-ACD0-F33518D0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88" y="3965284"/>
            <a:ext cx="1127465" cy="23135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FD12BF0D-3D46-4E51-8A64-82F23E977669}"/>
              </a:ext>
            </a:extLst>
          </p:cNvPr>
          <p:cNvSpPr/>
          <p:nvPr/>
        </p:nvSpPr>
        <p:spPr>
          <a:xfrm>
            <a:off x="292962" y="4065973"/>
            <a:ext cx="3737501" cy="2703250"/>
          </a:xfrm>
          <a:prstGeom prst="wedgeEllipseCallout">
            <a:avLst>
              <a:gd name="adj1" fmla="val 76037"/>
              <a:gd name="adj2" fmla="val -38234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 dirty="0" err="1"/>
              <a:t>Alexanderplatz</a:t>
            </a:r>
            <a:r>
              <a:rPr lang="hr-HR" sz="1600" dirty="0"/>
              <a:t> u Berlinu 1830. godine i 1903. godine. </a:t>
            </a:r>
            <a:r>
              <a:rPr lang="hr-HR" sz="1600" b="1" dirty="0"/>
              <a:t>​</a:t>
            </a:r>
            <a:endParaRPr lang="hr-HR" sz="1600" dirty="0"/>
          </a:p>
          <a:p>
            <a:pPr algn="ctr"/>
            <a:r>
              <a:rPr lang="hr-HR" sz="1600" b="1" dirty="0"/>
              <a:t>1. Kakve su se promjene dogodile? </a:t>
            </a:r>
            <a:endParaRPr lang="hr-HR" sz="1600" dirty="0"/>
          </a:p>
          <a:p>
            <a:pPr algn="ctr"/>
            <a:r>
              <a:rPr lang="hr-HR" sz="1600" b="1" dirty="0"/>
              <a:t>2. Koje dostignuće Druge industrijske revolucije možeš uočiti na drugoj slici?</a:t>
            </a:r>
            <a:endParaRPr lang="hr-HR" sz="1600" dirty="0"/>
          </a:p>
        </p:txBody>
      </p:sp>
      <p:pic>
        <p:nvPicPr>
          <p:cNvPr id="3" name="Slika 2" descr="Slika na kojoj se prikazuje zgrada, staro, fotografija, konj&#10;&#10;Opis je automatski generiran">
            <a:extLst>
              <a:ext uri="{FF2B5EF4-FFF2-40B4-BE49-F238E27FC236}">
                <a16:creationId xmlns:a16="http://schemas.microsoft.com/office/drawing/2014/main" id="{C4F1479F-7EB7-4238-A758-68F909182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6715" cy="4004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 descr="Slika na kojoj se prikazuje zgrada, na otvorenom, staro, fotografija&#10;&#10;Opis je automatski generiran">
            <a:extLst>
              <a:ext uri="{FF2B5EF4-FFF2-40B4-BE49-F238E27FC236}">
                <a16:creationId xmlns:a16="http://schemas.microsoft.com/office/drawing/2014/main" id="{CACD6FC9-C46E-4D3A-8771-D7EE1D8D3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96" y="1098871"/>
            <a:ext cx="6081204" cy="4005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1D830D80-468B-4DF3-A459-D2CCCFC59E8B}"/>
              </a:ext>
            </a:extLst>
          </p:cNvPr>
          <p:cNvSpPr/>
          <p:nvPr/>
        </p:nvSpPr>
        <p:spPr>
          <a:xfrm>
            <a:off x="9401453" y="4707843"/>
            <a:ext cx="2509514" cy="830997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Beč početkom XX. stoljeća</a:t>
            </a:r>
            <a:endParaRPr lang="hr-HR" sz="2800" dirty="0"/>
          </a:p>
        </p:txBody>
      </p:sp>
      <p:pic>
        <p:nvPicPr>
          <p:cNvPr id="5" name="1906 - Tram Ride Through Vienna, Austria (speed corrected w added sound)">
            <a:hlinkClick r:id="" action="ppaction://media"/>
            <a:extLst>
              <a:ext uri="{FF2B5EF4-FFF2-40B4-BE49-F238E27FC236}">
                <a16:creationId xmlns:a16="http://schemas.microsoft.com/office/drawing/2014/main" id="{F0758E63-7113-47A9-8D61-C036D8B0C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61755" cy="556629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6F0C76D-3C63-4C91-A399-F6E66F3D8C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A4AF4DA-7D74-49BC-B099-C84EDDE15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76B03C2-0A75-41D5-925B-366D2F1B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Urbanizacija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BB89C9B3-6BD2-4DD1-B732-D93AA6A6D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331519"/>
              </p:ext>
            </p:extLst>
          </p:nvPr>
        </p:nvGraphicFramePr>
        <p:xfrm>
          <a:off x="1233996" y="1683583"/>
          <a:ext cx="9880848" cy="2204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DE9A7C79-CCF8-49EB-A484-C8E2D139C6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615824"/>
              </p:ext>
            </p:extLst>
          </p:nvPr>
        </p:nvGraphicFramePr>
        <p:xfrm>
          <a:off x="1473693" y="3116062"/>
          <a:ext cx="9241653" cy="390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EDB28071-6F15-4B9B-A81B-FD9A996A40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E16009B-649E-4289-A4C5-FE20C8072A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6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DDFD43C-C665-4C1D-849E-6539F6E9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Urbanizacija</a:t>
            </a:r>
            <a:r>
              <a:rPr lang="hr-HR" sz="5200" dirty="0"/>
              <a:t>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6862217A-E2CE-4B60-A09A-D4FD270F0A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66621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C97440EC-A1B4-4481-A40B-1EB7A2C588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733F7E5-5E3E-49B7-89A7-7E5302F82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0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A69D53-753E-48F7-BE4A-3987EF03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20026" cy="6052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C249886B-E2D0-4202-B480-97AE0FBB5581}"/>
              </a:ext>
            </a:extLst>
          </p:cNvPr>
          <p:cNvSpPr/>
          <p:nvPr/>
        </p:nvSpPr>
        <p:spPr>
          <a:xfrm>
            <a:off x="7962715" y="4894274"/>
            <a:ext cx="4143560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Izgled mnogih gradova u vrijeme prve industrijske revolucije</a:t>
            </a:r>
            <a:endParaRPr lang="hr-HR" sz="2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54FBBB4-CE87-4128-B914-66154700D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5E1D122-4BFA-43CE-B8DC-A00D1C0CF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4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DDFD43C-C665-4C1D-849E-6539F6E9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Urbanizacija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6862217A-E2CE-4B60-A09A-D4FD270F0A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950124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C97440EC-A1B4-4481-A40B-1EB7A2C588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733F7E5-5E3E-49B7-89A7-7E5302F82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26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02891A-6ED0-49D4-B7F7-C612C38A7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0405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389171B0-1030-4041-85F5-4C71258886F2}"/>
              </a:ext>
            </a:extLst>
          </p:cNvPr>
          <p:cNvSpPr/>
          <p:nvPr/>
        </p:nvSpPr>
        <p:spPr>
          <a:xfrm>
            <a:off x="9467849" y="3598874"/>
            <a:ext cx="2543175" cy="2308324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Pariz 1840. godine.</a:t>
            </a:r>
          </a:p>
          <a:p>
            <a:pPr algn="ctr"/>
            <a:r>
              <a:rPr lang="hr-HR" sz="2400" dirty="0"/>
              <a:t>1846. godine premašio je broj od milijun stanovnika.</a:t>
            </a:r>
            <a:endParaRPr lang="hr-HR" sz="2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8E93F7D-0D88-4396-AE5E-9A2E769F0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0749847-3B55-4A5A-A591-104EF291B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1B9DAC5-697E-481B-8519-B1F53C18E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Radništvo</a:t>
            </a:r>
            <a:r>
              <a:rPr lang="hr-HR" sz="5200" dirty="0"/>
              <a:t> 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6CAD0D5-5F7B-4873-84C7-4298D0923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5564044"/>
              </p:ext>
            </p:extLst>
          </p:nvPr>
        </p:nvGraphicFramePr>
        <p:xfrm>
          <a:off x="509725" y="1509202"/>
          <a:ext cx="11137778" cy="4696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" name="Slika 40">
            <a:extLst>
              <a:ext uri="{FF2B5EF4-FFF2-40B4-BE49-F238E27FC236}">
                <a16:creationId xmlns:a16="http://schemas.microsoft.com/office/drawing/2014/main" id="{55B40D68-97D0-4C62-9A5C-DC571C11A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FA4F3C6F-106E-419B-9DFF-303FBDD84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99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543</Words>
  <Application>Microsoft Office PowerPoint</Application>
  <PresentationFormat>Široki zaslon</PresentationFormat>
  <Paragraphs>54</Paragraphs>
  <Slides>16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8" baseType="lpstr">
      <vt:lpstr>Arial</vt:lpstr>
      <vt:lpstr>Tema sustava Office</vt:lpstr>
      <vt:lpstr>Razvoj gradova i radničko pitanje</vt:lpstr>
      <vt:lpstr>PowerPoint prezentacija</vt:lpstr>
      <vt:lpstr>PowerPoint prezentacija</vt:lpstr>
      <vt:lpstr>Urbanizacija</vt:lpstr>
      <vt:lpstr>Urbanizacija </vt:lpstr>
      <vt:lpstr>PowerPoint prezentacija</vt:lpstr>
      <vt:lpstr>Urbanizacija </vt:lpstr>
      <vt:lpstr>PowerPoint prezentacija</vt:lpstr>
      <vt:lpstr>Radništvo  </vt:lpstr>
      <vt:lpstr>PowerPoint prezentacija</vt:lpstr>
      <vt:lpstr>PowerPoint prezentacija</vt:lpstr>
      <vt:lpstr>PowerPoint prezentacija</vt:lpstr>
      <vt:lpstr>Borba za radnička prava  </vt:lpstr>
      <vt:lpstr>Borba za radnička prava</vt:lpstr>
      <vt:lpstr>Borba za radnička prava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Razvoj gradova i radničko pitanje</dc:title>
  <dc:creator>Maja Juratovac</dc:creator>
  <cp:lastModifiedBy>Deniver Vukelić</cp:lastModifiedBy>
  <cp:revision>14</cp:revision>
  <dcterms:created xsi:type="dcterms:W3CDTF">2020-07-17T11:30:56Z</dcterms:created>
  <dcterms:modified xsi:type="dcterms:W3CDTF">2020-07-22T17:21:52Z</dcterms:modified>
</cp:coreProperties>
</file>